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73" r:id="rId7"/>
    <p:sldId id="272" r:id="rId8"/>
    <p:sldId id="279" r:id="rId9"/>
    <p:sldId id="268" r:id="rId10"/>
    <p:sldId id="270" r:id="rId11"/>
    <p:sldId id="281" r:id="rId12"/>
    <p:sldId id="282" r:id="rId13"/>
    <p:sldId id="283" r:id="rId14"/>
    <p:sldId id="269" r:id="rId15"/>
    <p:sldId id="28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368670F-4982-5F88-9F6F-96E5DC2E7263}" name="Masanna Gari, Abhi" initials="MGA" userId="S::Abhilash.MasannaGari@ercot.com::574f73dd-89c7-4e5e-92e9-5cd2150b236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BEB524-E459-41D0-BCCB-2A506C535D14}" v="287" dt="2025-01-16T17:55:18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4" autoAdjust="0"/>
    <p:restoredTop sz="92627" autoAdjust="0"/>
  </p:normalViewPr>
  <p:slideViewPr>
    <p:cSldViewPr showGuides="1">
      <p:cViewPr varScale="1">
        <p:scale>
          <a:sx n="103" d="100"/>
          <a:sy n="103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anna Gari, Abhi" userId="574f73dd-89c7-4e5e-92e9-5cd2150b236a" providerId="ADAL" clId="{0CBEB524-E459-41D0-BCCB-2A506C535D14}"/>
    <pc:docChg chg="undo custSel addSld delSld modSld sldOrd">
      <pc:chgData name="Masanna Gari, Abhi" userId="574f73dd-89c7-4e5e-92e9-5cd2150b236a" providerId="ADAL" clId="{0CBEB524-E459-41D0-BCCB-2A506C535D14}" dt="2025-01-17T03:17:09.587" v="5656" actId="20577"/>
      <pc:docMkLst>
        <pc:docMk/>
      </pc:docMkLst>
      <pc:sldChg chg="modSp mod">
        <pc:chgData name="Masanna Gari, Abhi" userId="574f73dd-89c7-4e5e-92e9-5cd2150b236a" providerId="ADAL" clId="{0CBEB524-E459-41D0-BCCB-2A506C535D14}" dt="2025-01-16T22:38:51.273" v="5439" actId="20577"/>
        <pc:sldMkLst>
          <pc:docMk/>
          <pc:sldMk cId="730603795" sldId="260"/>
        </pc:sldMkLst>
        <pc:spChg chg="mod">
          <ac:chgData name="Masanna Gari, Abhi" userId="574f73dd-89c7-4e5e-92e9-5cd2150b236a" providerId="ADAL" clId="{0CBEB524-E459-41D0-BCCB-2A506C535D14}" dt="2025-01-16T22:38:51.273" v="543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del mod">
        <pc:chgData name="Masanna Gari, Abhi" userId="574f73dd-89c7-4e5e-92e9-5cd2150b236a" providerId="ADAL" clId="{0CBEB524-E459-41D0-BCCB-2A506C535D14}" dt="2025-01-15T18:55:09.262" v="2222" actId="47"/>
        <pc:sldMkLst>
          <pc:docMk/>
          <pc:sldMk cId="3190927396" sldId="267"/>
        </pc:sldMkLst>
        <pc:spChg chg="mod">
          <ac:chgData name="Masanna Gari, Abhi" userId="574f73dd-89c7-4e5e-92e9-5cd2150b236a" providerId="ADAL" clId="{0CBEB524-E459-41D0-BCCB-2A506C535D14}" dt="2025-01-15T17:06:23.484" v="480" actId="20577"/>
          <ac:spMkLst>
            <pc:docMk/>
            <pc:sldMk cId="3190927396" sldId="267"/>
            <ac:spMk id="2" creationId="{00000000-0000-0000-0000-000000000000}"/>
          </ac:spMkLst>
        </pc:spChg>
      </pc:sldChg>
      <pc:sldChg chg="addSp delSp modSp mod modNotesTx">
        <pc:chgData name="Masanna Gari, Abhi" userId="574f73dd-89c7-4e5e-92e9-5cd2150b236a" providerId="ADAL" clId="{0CBEB524-E459-41D0-BCCB-2A506C535D14}" dt="2025-01-16T17:41:21.985" v="5220"/>
        <pc:sldMkLst>
          <pc:docMk/>
          <pc:sldMk cId="971586357" sldId="268"/>
        </pc:sldMkLst>
        <pc:spChg chg="mod">
          <ac:chgData name="Masanna Gari, Abhi" userId="574f73dd-89c7-4e5e-92e9-5cd2150b236a" providerId="ADAL" clId="{0CBEB524-E459-41D0-BCCB-2A506C535D14}" dt="2025-01-16T04:41:46.385" v="3758" actId="20577"/>
          <ac:spMkLst>
            <pc:docMk/>
            <pc:sldMk cId="971586357" sldId="268"/>
            <ac:spMk id="2" creationId="{70A32BEF-9604-4081-979D-C7E98B507AB5}"/>
          </ac:spMkLst>
        </pc:spChg>
        <pc:spChg chg="add del mod">
          <ac:chgData name="Masanna Gari, Abhi" userId="574f73dd-89c7-4e5e-92e9-5cd2150b236a" providerId="ADAL" clId="{0CBEB524-E459-41D0-BCCB-2A506C535D14}" dt="2025-01-16T17:41:21.985" v="5220"/>
          <ac:spMkLst>
            <pc:docMk/>
            <pc:sldMk cId="971586357" sldId="268"/>
            <ac:spMk id="5" creationId="{84BC2ED1-C51F-B0C7-DB1F-E4F168BDA90E}"/>
          </ac:spMkLst>
        </pc:spChg>
        <pc:graphicFrameChg chg="del mod">
          <ac:chgData name="Masanna Gari, Abhi" userId="574f73dd-89c7-4e5e-92e9-5cd2150b236a" providerId="ADAL" clId="{0CBEB524-E459-41D0-BCCB-2A506C535D14}" dt="2025-01-16T17:41:14.621" v="5219" actId="478"/>
          <ac:graphicFrameMkLst>
            <pc:docMk/>
            <pc:sldMk cId="971586357" sldId="268"/>
            <ac:graphicFrameMk id="13" creationId="{065388E9-5558-A0E5-3E2B-FD7CD2683CC8}"/>
          </ac:graphicFrameMkLst>
        </pc:graphicFrameChg>
        <pc:picChg chg="add mod">
          <ac:chgData name="Masanna Gari, Abhi" userId="574f73dd-89c7-4e5e-92e9-5cd2150b236a" providerId="ADAL" clId="{0CBEB524-E459-41D0-BCCB-2A506C535D14}" dt="2025-01-16T17:41:21.985" v="5220"/>
          <ac:picMkLst>
            <pc:docMk/>
            <pc:sldMk cId="971586357" sldId="268"/>
            <ac:picMk id="6" creationId="{B44E9063-B7D6-2CFC-8E6A-A91899087BE8}"/>
          </ac:picMkLst>
        </pc:picChg>
      </pc:sldChg>
      <pc:sldChg chg="delSp modSp mod">
        <pc:chgData name="Masanna Gari, Abhi" userId="574f73dd-89c7-4e5e-92e9-5cd2150b236a" providerId="ADAL" clId="{0CBEB524-E459-41D0-BCCB-2A506C535D14}" dt="2025-01-16T22:37:52.390" v="5406" actId="6549"/>
        <pc:sldMkLst>
          <pc:docMk/>
          <pc:sldMk cId="290841560" sldId="269"/>
        </pc:sldMkLst>
        <pc:spChg chg="mod">
          <ac:chgData name="Masanna Gari, Abhi" userId="574f73dd-89c7-4e5e-92e9-5cd2150b236a" providerId="ADAL" clId="{0CBEB524-E459-41D0-BCCB-2A506C535D14}" dt="2025-01-16T16:39:05.249" v="4838" actId="255"/>
          <ac:spMkLst>
            <pc:docMk/>
            <pc:sldMk cId="290841560" sldId="269"/>
            <ac:spMk id="2" creationId="{70A32BEF-9604-4081-979D-C7E98B507AB5}"/>
          </ac:spMkLst>
        </pc:spChg>
        <pc:spChg chg="mod">
          <ac:chgData name="Masanna Gari, Abhi" userId="574f73dd-89c7-4e5e-92e9-5cd2150b236a" providerId="ADAL" clId="{0CBEB524-E459-41D0-BCCB-2A506C535D14}" dt="2025-01-16T22:37:52.390" v="5406" actId="6549"/>
          <ac:spMkLst>
            <pc:docMk/>
            <pc:sldMk cId="290841560" sldId="269"/>
            <ac:spMk id="11" creationId="{F1209AF9-91EF-5668-48CE-9C9A1D0C37F2}"/>
          </ac:spMkLst>
        </pc:spChg>
        <pc:grpChg chg="del">
          <ac:chgData name="Masanna Gari, Abhi" userId="574f73dd-89c7-4e5e-92e9-5cd2150b236a" providerId="ADAL" clId="{0CBEB524-E459-41D0-BCCB-2A506C535D14}" dt="2025-01-15T18:59:15.829" v="2225" actId="478"/>
          <ac:grpSpMkLst>
            <pc:docMk/>
            <pc:sldMk cId="290841560" sldId="269"/>
            <ac:grpSpMk id="23" creationId="{F372BA42-5DCB-F454-60A1-C8A82EEEEA02}"/>
          </ac:grpSpMkLst>
        </pc:grpChg>
      </pc:sldChg>
      <pc:sldChg chg="addSp delSp modSp mod addCm delCm modNotesTx">
        <pc:chgData name="Masanna Gari, Abhi" userId="574f73dd-89c7-4e5e-92e9-5cd2150b236a" providerId="ADAL" clId="{0CBEB524-E459-41D0-BCCB-2A506C535D14}" dt="2025-01-16T17:44:01.993" v="5222"/>
        <pc:sldMkLst>
          <pc:docMk/>
          <pc:sldMk cId="219154481" sldId="270"/>
        </pc:sldMkLst>
        <pc:spChg chg="mod">
          <ac:chgData name="Masanna Gari, Abhi" userId="574f73dd-89c7-4e5e-92e9-5cd2150b236a" providerId="ADAL" clId="{0CBEB524-E459-41D0-BCCB-2A506C535D14}" dt="2025-01-16T04:41:53.472" v="3762" actId="20577"/>
          <ac:spMkLst>
            <pc:docMk/>
            <pc:sldMk cId="219154481" sldId="270"/>
            <ac:spMk id="2" creationId="{70A32BEF-9604-4081-979D-C7E98B507AB5}"/>
          </ac:spMkLst>
        </pc:spChg>
        <pc:spChg chg="add del mod">
          <ac:chgData name="Masanna Gari, Abhi" userId="574f73dd-89c7-4e5e-92e9-5cd2150b236a" providerId="ADAL" clId="{0CBEB524-E459-41D0-BCCB-2A506C535D14}" dt="2025-01-16T17:44:01.993" v="5222"/>
          <ac:spMkLst>
            <pc:docMk/>
            <pc:sldMk cId="219154481" sldId="270"/>
            <ac:spMk id="5" creationId="{BAFF0CF4-889E-9093-AE98-E56B28042A55}"/>
          </ac:spMkLst>
        </pc:spChg>
        <pc:graphicFrameChg chg="del mod">
          <ac:chgData name="Masanna Gari, Abhi" userId="574f73dd-89c7-4e5e-92e9-5cd2150b236a" providerId="ADAL" clId="{0CBEB524-E459-41D0-BCCB-2A506C535D14}" dt="2025-01-16T17:43:59.813" v="5221" actId="478"/>
          <ac:graphicFrameMkLst>
            <pc:docMk/>
            <pc:sldMk cId="219154481" sldId="270"/>
            <ac:graphicFrameMk id="6" creationId="{F232A952-034E-BDC1-9842-7C3BF0477C3C}"/>
          </ac:graphicFrameMkLst>
        </pc:graphicFrameChg>
        <pc:picChg chg="add mod">
          <ac:chgData name="Masanna Gari, Abhi" userId="574f73dd-89c7-4e5e-92e9-5cd2150b236a" providerId="ADAL" clId="{0CBEB524-E459-41D0-BCCB-2A506C535D14}" dt="2025-01-16T17:44:01.993" v="5222"/>
          <ac:picMkLst>
            <pc:docMk/>
            <pc:sldMk cId="219154481" sldId="270"/>
            <ac:picMk id="7" creationId="{D1614FEE-3230-BBD4-015F-BEE12FBBA69B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Masanna Gari, Abhi" userId="574f73dd-89c7-4e5e-92e9-5cd2150b236a" providerId="ADAL" clId="{0CBEB524-E459-41D0-BCCB-2A506C535D14}" dt="2025-01-16T03:58:52.044" v="3599"/>
              <pc2:cmMkLst xmlns:pc2="http://schemas.microsoft.com/office/powerpoint/2019/9/main/command">
                <pc:docMk/>
                <pc:sldMk cId="219154481" sldId="270"/>
                <pc2:cmMk id="{087FE5AB-2855-47AE-9AD9-E9FFB80EEC30}"/>
              </pc2:cmMkLst>
            </pc226:cmChg>
          </p:ext>
        </pc:extLst>
      </pc:sldChg>
      <pc:sldChg chg="del mod modShow">
        <pc:chgData name="Masanna Gari, Abhi" userId="574f73dd-89c7-4e5e-92e9-5cd2150b236a" providerId="ADAL" clId="{0CBEB524-E459-41D0-BCCB-2A506C535D14}" dt="2025-01-16T17:18:30.694" v="5160" actId="47"/>
        <pc:sldMkLst>
          <pc:docMk/>
          <pc:sldMk cId="1963960954" sldId="271"/>
        </pc:sldMkLst>
      </pc:sldChg>
      <pc:sldChg chg="modSp mod">
        <pc:chgData name="Masanna Gari, Abhi" userId="574f73dd-89c7-4e5e-92e9-5cd2150b236a" providerId="ADAL" clId="{0CBEB524-E459-41D0-BCCB-2A506C535D14}" dt="2025-01-16T22:37:27.278" v="5401" actId="1036"/>
        <pc:sldMkLst>
          <pc:docMk/>
          <pc:sldMk cId="1870204215" sldId="272"/>
        </pc:sldMkLst>
        <pc:spChg chg="mod">
          <ac:chgData name="Masanna Gari, Abhi" userId="574f73dd-89c7-4e5e-92e9-5cd2150b236a" providerId="ADAL" clId="{0CBEB524-E459-41D0-BCCB-2A506C535D14}" dt="2025-01-16T04:22:52.780" v="3670" actId="20577"/>
          <ac:spMkLst>
            <pc:docMk/>
            <pc:sldMk cId="1870204215" sldId="272"/>
            <ac:spMk id="2" creationId="{AB3637D4-AA0F-181F-C070-08BB0D03E098}"/>
          </ac:spMkLst>
        </pc:spChg>
        <pc:spChg chg="mod">
          <ac:chgData name="Masanna Gari, Abhi" userId="574f73dd-89c7-4e5e-92e9-5cd2150b236a" providerId="ADAL" clId="{0CBEB524-E459-41D0-BCCB-2A506C535D14}" dt="2025-01-16T22:37:14.254" v="5397" actId="20577"/>
          <ac:spMkLst>
            <pc:docMk/>
            <pc:sldMk cId="1870204215" sldId="272"/>
            <ac:spMk id="3" creationId="{741144B4-F186-B8DD-EB3A-305B15938B2E}"/>
          </ac:spMkLst>
        </pc:spChg>
        <pc:graphicFrameChg chg="mod">
          <ac:chgData name="Masanna Gari, Abhi" userId="574f73dd-89c7-4e5e-92e9-5cd2150b236a" providerId="ADAL" clId="{0CBEB524-E459-41D0-BCCB-2A506C535D14}" dt="2025-01-16T22:37:27.278" v="5401" actId="1036"/>
          <ac:graphicFrameMkLst>
            <pc:docMk/>
            <pc:sldMk cId="1870204215" sldId="272"/>
            <ac:graphicFrameMk id="7" creationId="{71A6BB82-235E-8B2C-5614-BBB7855A91AA}"/>
          </ac:graphicFrameMkLst>
        </pc:graphicFrameChg>
        <pc:picChg chg="mod">
          <ac:chgData name="Masanna Gari, Abhi" userId="574f73dd-89c7-4e5e-92e9-5cd2150b236a" providerId="ADAL" clId="{0CBEB524-E459-41D0-BCCB-2A506C535D14}" dt="2025-01-16T22:37:20.578" v="5399" actId="1036"/>
          <ac:picMkLst>
            <pc:docMk/>
            <pc:sldMk cId="1870204215" sldId="272"/>
            <ac:picMk id="6" creationId="{3D414C8C-0460-EA8B-55ED-983C18D69D1B}"/>
          </ac:picMkLst>
        </pc:picChg>
      </pc:sldChg>
      <pc:sldChg chg="modSp mod">
        <pc:chgData name="Masanna Gari, Abhi" userId="574f73dd-89c7-4e5e-92e9-5cd2150b236a" providerId="ADAL" clId="{0CBEB524-E459-41D0-BCCB-2A506C535D14}" dt="2025-01-16T04:48:10.586" v="3813" actId="20577"/>
        <pc:sldMkLst>
          <pc:docMk/>
          <pc:sldMk cId="2067451572" sldId="273"/>
        </pc:sldMkLst>
        <pc:spChg chg="mod">
          <ac:chgData name="Masanna Gari, Abhi" userId="574f73dd-89c7-4e5e-92e9-5cd2150b236a" providerId="ADAL" clId="{0CBEB524-E459-41D0-BCCB-2A506C535D14}" dt="2025-01-16T04:48:10.586" v="3813" actId="20577"/>
          <ac:spMkLst>
            <pc:docMk/>
            <pc:sldMk cId="2067451572" sldId="273"/>
            <ac:spMk id="2" creationId="{93C1FE08-66CE-D1AB-2329-2C7621D98F1F}"/>
          </ac:spMkLst>
        </pc:spChg>
        <pc:spChg chg="mod">
          <ac:chgData name="Masanna Gari, Abhi" userId="574f73dd-89c7-4e5e-92e9-5cd2150b236a" providerId="ADAL" clId="{0CBEB524-E459-41D0-BCCB-2A506C535D14}" dt="2025-01-16T04:48:02.036" v="3807" actId="20577"/>
          <ac:spMkLst>
            <pc:docMk/>
            <pc:sldMk cId="2067451572" sldId="273"/>
            <ac:spMk id="3" creationId="{41CC361F-E888-7D94-74B6-F2B30584863D}"/>
          </ac:spMkLst>
        </pc:spChg>
      </pc:sldChg>
      <pc:sldChg chg="modSp del mod modShow">
        <pc:chgData name="Masanna Gari, Abhi" userId="574f73dd-89c7-4e5e-92e9-5cd2150b236a" providerId="ADAL" clId="{0CBEB524-E459-41D0-BCCB-2A506C535D14}" dt="2025-01-16T17:18:29.463" v="5159" actId="47"/>
        <pc:sldMkLst>
          <pc:docMk/>
          <pc:sldMk cId="3142979596" sldId="275"/>
        </pc:sldMkLst>
        <pc:graphicFrameChg chg="mod">
          <ac:chgData name="Masanna Gari, Abhi" userId="574f73dd-89c7-4e5e-92e9-5cd2150b236a" providerId="ADAL" clId="{0CBEB524-E459-41D0-BCCB-2A506C535D14}" dt="2025-01-16T16:07:49.451" v="4106" actId="20577"/>
          <ac:graphicFrameMkLst>
            <pc:docMk/>
            <pc:sldMk cId="3142979596" sldId="275"/>
            <ac:graphicFrameMk id="7" creationId="{0CD826C0-8781-7458-A6DA-175FEDEFC5CE}"/>
          </ac:graphicFrameMkLst>
        </pc:graphicFrameChg>
      </pc:sldChg>
      <pc:sldChg chg="del">
        <pc:chgData name="Masanna Gari, Abhi" userId="574f73dd-89c7-4e5e-92e9-5cd2150b236a" providerId="ADAL" clId="{0CBEB524-E459-41D0-BCCB-2A506C535D14}" dt="2025-01-15T17:05:13.232" v="378" actId="47"/>
        <pc:sldMkLst>
          <pc:docMk/>
          <pc:sldMk cId="3255437698" sldId="276"/>
        </pc:sldMkLst>
      </pc:sldChg>
      <pc:sldChg chg="del">
        <pc:chgData name="Masanna Gari, Abhi" userId="574f73dd-89c7-4e5e-92e9-5cd2150b236a" providerId="ADAL" clId="{0CBEB524-E459-41D0-BCCB-2A506C535D14}" dt="2025-01-15T17:05:14.539" v="379" actId="47"/>
        <pc:sldMkLst>
          <pc:docMk/>
          <pc:sldMk cId="657044222" sldId="277"/>
        </pc:sldMkLst>
      </pc:sldChg>
      <pc:sldChg chg="del">
        <pc:chgData name="Masanna Gari, Abhi" userId="574f73dd-89c7-4e5e-92e9-5cd2150b236a" providerId="ADAL" clId="{0CBEB524-E459-41D0-BCCB-2A506C535D14}" dt="2025-01-15T23:21:27.461" v="3542" actId="47"/>
        <pc:sldMkLst>
          <pc:docMk/>
          <pc:sldMk cId="1636956659" sldId="278"/>
        </pc:sldMkLst>
      </pc:sldChg>
      <pc:sldChg chg="modSp add mod ord">
        <pc:chgData name="Masanna Gari, Abhi" userId="574f73dd-89c7-4e5e-92e9-5cd2150b236a" providerId="ADAL" clId="{0CBEB524-E459-41D0-BCCB-2A506C535D14}" dt="2025-01-17T03:17:09.587" v="5656" actId="20577"/>
        <pc:sldMkLst>
          <pc:docMk/>
          <pc:sldMk cId="2422625012" sldId="279"/>
        </pc:sldMkLst>
        <pc:spChg chg="mod">
          <ac:chgData name="Masanna Gari, Abhi" userId="574f73dd-89c7-4e5e-92e9-5cd2150b236a" providerId="ADAL" clId="{0CBEB524-E459-41D0-BCCB-2A506C535D14}" dt="2025-01-17T03:17:09.587" v="5656" actId="20577"/>
          <ac:spMkLst>
            <pc:docMk/>
            <pc:sldMk cId="2422625012" sldId="279"/>
            <ac:spMk id="3" creationId="{00000000-0000-0000-0000-000000000000}"/>
          </ac:spMkLst>
        </pc:spChg>
      </pc:sldChg>
      <pc:sldChg chg="delSp modSp new mod">
        <pc:chgData name="Masanna Gari, Abhi" userId="574f73dd-89c7-4e5e-92e9-5cd2150b236a" providerId="ADAL" clId="{0CBEB524-E459-41D0-BCCB-2A506C535D14}" dt="2025-01-15T23:22:19.638" v="3573" actId="255"/>
        <pc:sldMkLst>
          <pc:docMk/>
          <pc:sldMk cId="931500271" sldId="280"/>
        </pc:sldMkLst>
        <pc:spChg chg="del">
          <ac:chgData name="Masanna Gari, Abhi" userId="574f73dd-89c7-4e5e-92e9-5cd2150b236a" providerId="ADAL" clId="{0CBEB524-E459-41D0-BCCB-2A506C535D14}" dt="2025-01-15T23:21:52.823" v="3545" actId="478"/>
          <ac:spMkLst>
            <pc:docMk/>
            <pc:sldMk cId="931500271" sldId="280"/>
            <ac:spMk id="2" creationId="{C4B0422D-886E-2DC5-3E91-81B0BFDC539E}"/>
          </ac:spMkLst>
        </pc:spChg>
        <pc:spChg chg="mod">
          <ac:chgData name="Masanna Gari, Abhi" userId="574f73dd-89c7-4e5e-92e9-5cd2150b236a" providerId="ADAL" clId="{0CBEB524-E459-41D0-BCCB-2A506C535D14}" dt="2025-01-15T23:22:19.638" v="3573" actId="255"/>
          <ac:spMkLst>
            <pc:docMk/>
            <pc:sldMk cId="931500271" sldId="280"/>
            <ac:spMk id="3" creationId="{918F0C99-6C67-FFE4-01DA-0D63F8BDC847}"/>
          </ac:spMkLst>
        </pc:spChg>
      </pc:sldChg>
      <pc:sldChg chg="modSp add del mod">
        <pc:chgData name="Masanna Gari, Abhi" userId="574f73dd-89c7-4e5e-92e9-5cd2150b236a" providerId="ADAL" clId="{0CBEB524-E459-41D0-BCCB-2A506C535D14}" dt="2025-01-15T23:21:36.435" v="3543" actId="47"/>
        <pc:sldMkLst>
          <pc:docMk/>
          <pc:sldMk cId="3783498585" sldId="280"/>
        </pc:sldMkLst>
        <pc:spChg chg="mod">
          <ac:chgData name="Masanna Gari, Abhi" userId="574f73dd-89c7-4e5e-92e9-5cd2150b236a" providerId="ADAL" clId="{0CBEB524-E459-41D0-BCCB-2A506C535D14}" dt="2025-01-15T18:58:58.804" v="2224" actId="1076"/>
          <ac:spMkLst>
            <pc:docMk/>
            <pc:sldMk cId="3783498585" sldId="280"/>
            <ac:spMk id="11" creationId="{F1209AF9-91EF-5668-48CE-9C9A1D0C37F2}"/>
          </ac:spMkLst>
        </pc:spChg>
      </pc:sldChg>
      <pc:sldChg chg="addSp delSp modSp add mod modNotesTx">
        <pc:chgData name="Masanna Gari, Abhi" userId="574f73dd-89c7-4e5e-92e9-5cd2150b236a" providerId="ADAL" clId="{0CBEB524-E459-41D0-BCCB-2A506C535D14}" dt="2025-01-16T17:48:26.446" v="5224"/>
        <pc:sldMkLst>
          <pc:docMk/>
          <pc:sldMk cId="3408895474" sldId="281"/>
        </pc:sldMkLst>
        <pc:spChg chg="mod">
          <ac:chgData name="Masanna Gari, Abhi" userId="574f73dd-89c7-4e5e-92e9-5cd2150b236a" providerId="ADAL" clId="{0CBEB524-E459-41D0-BCCB-2A506C535D14}" dt="2025-01-16T04:41:58.289" v="3766" actId="20577"/>
          <ac:spMkLst>
            <pc:docMk/>
            <pc:sldMk cId="3408895474" sldId="281"/>
            <ac:spMk id="2" creationId="{70A32BEF-9604-4081-979D-C7E98B507AB5}"/>
          </ac:spMkLst>
        </pc:spChg>
        <pc:spChg chg="add del mod">
          <ac:chgData name="Masanna Gari, Abhi" userId="574f73dd-89c7-4e5e-92e9-5cd2150b236a" providerId="ADAL" clId="{0CBEB524-E459-41D0-BCCB-2A506C535D14}" dt="2025-01-16T04:00:23.888" v="3603"/>
          <ac:spMkLst>
            <pc:docMk/>
            <pc:sldMk cId="3408895474" sldId="281"/>
            <ac:spMk id="5" creationId="{077D6803-06FD-2FA3-51E8-FCF5A21A9676}"/>
          </ac:spMkLst>
        </pc:spChg>
        <pc:spChg chg="add del mod">
          <ac:chgData name="Masanna Gari, Abhi" userId="574f73dd-89c7-4e5e-92e9-5cd2150b236a" providerId="ADAL" clId="{0CBEB524-E459-41D0-BCCB-2A506C535D14}" dt="2025-01-16T17:48:26.446" v="5224"/>
          <ac:spMkLst>
            <pc:docMk/>
            <pc:sldMk cId="3408895474" sldId="281"/>
            <ac:spMk id="5" creationId="{152B03C4-FC87-60E1-C71C-59299F1323DB}"/>
          </ac:spMkLst>
        </pc:spChg>
        <pc:spChg chg="add del mod">
          <ac:chgData name="Masanna Gari, Abhi" userId="574f73dd-89c7-4e5e-92e9-5cd2150b236a" providerId="ADAL" clId="{0CBEB524-E459-41D0-BCCB-2A506C535D14}" dt="2025-01-16T04:03:34.835" v="3606"/>
          <ac:spMkLst>
            <pc:docMk/>
            <pc:sldMk cId="3408895474" sldId="281"/>
            <ac:spMk id="9" creationId="{2525D6BF-2F67-B91D-94EF-131FE2F5FEDA}"/>
          </ac:spMkLst>
        </pc:spChg>
        <pc:spChg chg="add del mod">
          <ac:chgData name="Masanna Gari, Abhi" userId="574f73dd-89c7-4e5e-92e9-5cd2150b236a" providerId="ADAL" clId="{0CBEB524-E459-41D0-BCCB-2A506C535D14}" dt="2025-01-16T04:04:05.886" v="3610"/>
          <ac:spMkLst>
            <pc:docMk/>
            <pc:sldMk cId="3408895474" sldId="281"/>
            <ac:spMk id="12" creationId="{C3120996-7AB1-2CA4-A63F-423795673F15}"/>
          </ac:spMkLst>
        </pc:spChg>
        <pc:graphicFrameChg chg="del">
          <ac:chgData name="Masanna Gari, Abhi" userId="574f73dd-89c7-4e5e-92e9-5cd2150b236a" providerId="ADAL" clId="{0CBEB524-E459-41D0-BCCB-2A506C535D14}" dt="2025-01-16T03:59:30.730" v="3601" actId="478"/>
          <ac:graphicFrameMkLst>
            <pc:docMk/>
            <pc:sldMk cId="3408895474" sldId="281"/>
            <ac:graphicFrameMk id="6" creationId="{F232A952-034E-BDC1-9842-7C3BF0477C3C}"/>
          </ac:graphicFrameMkLst>
        </pc:graphicFrameChg>
        <pc:graphicFrameChg chg="add del mod">
          <ac:chgData name="Masanna Gari, Abhi" userId="574f73dd-89c7-4e5e-92e9-5cd2150b236a" providerId="ADAL" clId="{0CBEB524-E459-41D0-BCCB-2A506C535D14}" dt="2025-01-16T04:01:01.066" v="3604" actId="478"/>
          <ac:graphicFrameMkLst>
            <pc:docMk/>
            <pc:sldMk cId="3408895474" sldId="281"/>
            <ac:graphicFrameMk id="7" creationId="{A317B213-5278-5764-E3A0-DE585003AC1E}"/>
          </ac:graphicFrameMkLst>
        </pc:graphicFrameChg>
        <pc:graphicFrameChg chg="add del mod">
          <ac:chgData name="Masanna Gari, Abhi" userId="574f73dd-89c7-4e5e-92e9-5cd2150b236a" providerId="ADAL" clId="{0CBEB524-E459-41D0-BCCB-2A506C535D14}" dt="2025-01-16T04:03:50.057" v="3608" actId="478"/>
          <ac:graphicFrameMkLst>
            <pc:docMk/>
            <pc:sldMk cId="3408895474" sldId="281"/>
            <ac:graphicFrameMk id="10" creationId="{63BB6B0B-435C-085E-7E5D-51F6724E3DD1}"/>
          </ac:graphicFrameMkLst>
        </pc:graphicFrameChg>
        <pc:graphicFrameChg chg="add del mod">
          <ac:chgData name="Masanna Gari, Abhi" userId="574f73dd-89c7-4e5e-92e9-5cd2150b236a" providerId="ADAL" clId="{0CBEB524-E459-41D0-BCCB-2A506C535D14}" dt="2025-01-16T17:48:24.501" v="5223" actId="478"/>
          <ac:graphicFrameMkLst>
            <pc:docMk/>
            <pc:sldMk cId="3408895474" sldId="281"/>
            <ac:graphicFrameMk id="13" creationId="{63BB6B0B-435C-085E-7E5D-51F6724E3DD1}"/>
          </ac:graphicFrameMkLst>
        </pc:graphicFrameChg>
        <pc:picChg chg="add mod">
          <ac:chgData name="Masanna Gari, Abhi" userId="574f73dd-89c7-4e5e-92e9-5cd2150b236a" providerId="ADAL" clId="{0CBEB524-E459-41D0-BCCB-2A506C535D14}" dt="2025-01-16T17:48:26.446" v="5224"/>
          <ac:picMkLst>
            <pc:docMk/>
            <pc:sldMk cId="3408895474" sldId="281"/>
            <ac:picMk id="6" creationId="{5F422CB6-509E-A12E-B7FE-163B7BC47F01}"/>
          </ac:picMkLst>
        </pc:picChg>
      </pc:sldChg>
      <pc:sldChg chg="addSp delSp modSp add mod modNotesTx">
        <pc:chgData name="Masanna Gari, Abhi" userId="574f73dd-89c7-4e5e-92e9-5cd2150b236a" providerId="ADAL" clId="{0CBEB524-E459-41D0-BCCB-2A506C535D14}" dt="2025-01-16T17:53:14.279" v="5226"/>
        <pc:sldMkLst>
          <pc:docMk/>
          <pc:sldMk cId="2999954102" sldId="282"/>
        </pc:sldMkLst>
        <pc:spChg chg="add del mod">
          <ac:chgData name="Masanna Gari, Abhi" userId="574f73dd-89c7-4e5e-92e9-5cd2150b236a" providerId="ADAL" clId="{0CBEB524-E459-41D0-BCCB-2A506C535D14}" dt="2025-01-16T17:53:14.279" v="5226"/>
          <ac:spMkLst>
            <pc:docMk/>
            <pc:sldMk cId="2999954102" sldId="282"/>
            <ac:spMk id="5" creationId="{00FFF9BC-0C65-3F03-FB3C-C5EF756A75A9}"/>
          </ac:spMkLst>
        </pc:spChg>
        <pc:spChg chg="add del mod">
          <ac:chgData name="Masanna Gari, Abhi" userId="574f73dd-89c7-4e5e-92e9-5cd2150b236a" providerId="ADAL" clId="{0CBEB524-E459-41D0-BCCB-2A506C535D14}" dt="2025-01-16T16:02:15.708" v="3837"/>
          <ac:spMkLst>
            <pc:docMk/>
            <pc:sldMk cId="2999954102" sldId="282"/>
            <ac:spMk id="5" creationId="{D10C2B99-254A-D94C-E53C-0E07F3637581}"/>
          </ac:spMkLst>
        </pc:spChg>
        <pc:graphicFrameChg chg="add del mod">
          <ac:chgData name="Masanna Gari, Abhi" userId="574f73dd-89c7-4e5e-92e9-5cd2150b236a" providerId="ADAL" clId="{0CBEB524-E459-41D0-BCCB-2A506C535D14}" dt="2025-01-16T17:53:08.011" v="5225" actId="478"/>
          <ac:graphicFrameMkLst>
            <pc:docMk/>
            <pc:sldMk cId="2999954102" sldId="282"/>
            <ac:graphicFrameMk id="6" creationId="{0BD942A9-802C-B2B1-1C12-1827E33FFE3F}"/>
          </ac:graphicFrameMkLst>
        </pc:graphicFrameChg>
        <pc:graphicFrameChg chg="del">
          <ac:chgData name="Masanna Gari, Abhi" userId="574f73dd-89c7-4e5e-92e9-5cd2150b236a" providerId="ADAL" clId="{0CBEB524-E459-41D0-BCCB-2A506C535D14}" dt="2025-01-16T16:02:03.082" v="3835" actId="478"/>
          <ac:graphicFrameMkLst>
            <pc:docMk/>
            <pc:sldMk cId="2999954102" sldId="282"/>
            <ac:graphicFrameMk id="13" creationId="{63BB6B0B-435C-085E-7E5D-51F6724E3DD1}"/>
          </ac:graphicFrameMkLst>
        </pc:graphicFrameChg>
        <pc:picChg chg="add mod">
          <ac:chgData name="Masanna Gari, Abhi" userId="574f73dd-89c7-4e5e-92e9-5cd2150b236a" providerId="ADAL" clId="{0CBEB524-E459-41D0-BCCB-2A506C535D14}" dt="2025-01-16T17:53:14.279" v="5226"/>
          <ac:picMkLst>
            <pc:docMk/>
            <pc:sldMk cId="2999954102" sldId="282"/>
            <ac:picMk id="7" creationId="{B60711E8-626F-7ED6-8053-949D501A45A8}"/>
          </ac:picMkLst>
        </pc:picChg>
      </pc:sldChg>
      <pc:sldChg chg="addSp delSp modSp add mod modNotesTx">
        <pc:chgData name="Masanna Gari, Abhi" userId="574f73dd-89c7-4e5e-92e9-5cd2150b236a" providerId="ADAL" clId="{0CBEB524-E459-41D0-BCCB-2A506C535D14}" dt="2025-01-16T17:55:18.755" v="5228"/>
        <pc:sldMkLst>
          <pc:docMk/>
          <pc:sldMk cId="1314061404" sldId="283"/>
        </pc:sldMkLst>
        <pc:spChg chg="add del mod">
          <ac:chgData name="Masanna Gari, Abhi" userId="574f73dd-89c7-4e5e-92e9-5cd2150b236a" providerId="ADAL" clId="{0CBEB524-E459-41D0-BCCB-2A506C535D14}" dt="2025-01-16T16:04:26.614" v="3890"/>
          <ac:spMkLst>
            <pc:docMk/>
            <pc:sldMk cId="1314061404" sldId="283"/>
            <ac:spMk id="5" creationId="{76B3A44A-F1EB-0C06-1440-926AC3C40AE8}"/>
          </ac:spMkLst>
        </pc:spChg>
        <pc:spChg chg="add del mod">
          <ac:chgData name="Masanna Gari, Abhi" userId="574f73dd-89c7-4e5e-92e9-5cd2150b236a" providerId="ADAL" clId="{0CBEB524-E459-41D0-BCCB-2A506C535D14}" dt="2025-01-16T17:55:18.755" v="5228"/>
          <ac:spMkLst>
            <pc:docMk/>
            <pc:sldMk cId="1314061404" sldId="283"/>
            <ac:spMk id="5" creationId="{92DF0475-2D01-D81B-0193-8240848D2BF9}"/>
          </ac:spMkLst>
        </pc:spChg>
        <pc:spChg chg="add del mod">
          <ac:chgData name="Masanna Gari, Abhi" userId="574f73dd-89c7-4e5e-92e9-5cd2150b236a" providerId="ADAL" clId="{0CBEB524-E459-41D0-BCCB-2A506C535D14}" dt="2025-01-16T16:04:40.048" v="3893"/>
          <ac:spMkLst>
            <pc:docMk/>
            <pc:sldMk cId="1314061404" sldId="283"/>
            <ac:spMk id="9" creationId="{C7F9D2F5-71E2-815E-A126-11905688E471}"/>
          </ac:spMkLst>
        </pc:spChg>
        <pc:spChg chg="add del mod">
          <ac:chgData name="Masanna Gari, Abhi" userId="574f73dd-89c7-4e5e-92e9-5cd2150b236a" providerId="ADAL" clId="{0CBEB524-E459-41D0-BCCB-2A506C535D14}" dt="2025-01-16T16:06:03.450" v="3951"/>
          <ac:spMkLst>
            <pc:docMk/>
            <pc:sldMk cId="1314061404" sldId="283"/>
            <ac:spMk id="12" creationId="{454C3F7B-B7AB-AB19-7E7D-0DDF6CFAD13A}"/>
          </ac:spMkLst>
        </pc:spChg>
        <pc:graphicFrameChg chg="del">
          <ac:chgData name="Masanna Gari, Abhi" userId="574f73dd-89c7-4e5e-92e9-5cd2150b236a" providerId="ADAL" clId="{0CBEB524-E459-41D0-BCCB-2A506C535D14}" dt="2025-01-16T16:04:16.506" v="3888" actId="478"/>
          <ac:graphicFrameMkLst>
            <pc:docMk/>
            <pc:sldMk cId="1314061404" sldId="283"/>
            <ac:graphicFrameMk id="6" creationId="{0BD942A9-802C-B2B1-1C12-1827E33FFE3F}"/>
          </ac:graphicFrameMkLst>
        </pc:graphicFrameChg>
        <pc:graphicFrameChg chg="add del mod">
          <ac:chgData name="Masanna Gari, Abhi" userId="574f73dd-89c7-4e5e-92e9-5cd2150b236a" providerId="ADAL" clId="{0CBEB524-E459-41D0-BCCB-2A506C535D14}" dt="2025-01-16T16:04:30.183" v="3891" actId="478"/>
          <ac:graphicFrameMkLst>
            <pc:docMk/>
            <pc:sldMk cId="1314061404" sldId="283"/>
            <ac:graphicFrameMk id="7" creationId="{BABEB291-80BB-7007-EA1A-55180E8E61F9}"/>
          </ac:graphicFrameMkLst>
        </pc:graphicFrameChg>
        <pc:graphicFrameChg chg="add del mod">
          <ac:chgData name="Masanna Gari, Abhi" userId="574f73dd-89c7-4e5e-92e9-5cd2150b236a" providerId="ADAL" clId="{0CBEB524-E459-41D0-BCCB-2A506C535D14}" dt="2025-01-16T16:05:49.798" v="3949" actId="478"/>
          <ac:graphicFrameMkLst>
            <pc:docMk/>
            <pc:sldMk cId="1314061404" sldId="283"/>
            <ac:graphicFrameMk id="10" creationId="{BABEB291-80BB-7007-EA1A-55180E8E61F9}"/>
          </ac:graphicFrameMkLst>
        </pc:graphicFrameChg>
        <pc:graphicFrameChg chg="add del mod">
          <ac:chgData name="Masanna Gari, Abhi" userId="574f73dd-89c7-4e5e-92e9-5cd2150b236a" providerId="ADAL" clId="{0CBEB524-E459-41D0-BCCB-2A506C535D14}" dt="2025-01-16T17:55:12.168" v="5227" actId="478"/>
          <ac:graphicFrameMkLst>
            <pc:docMk/>
            <pc:sldMk cId="1314061404" sldId="283"/>
            <ac:graphicFrameMk id="13" creationId="{BABEB291-80BB-7007-EA1A-55180E8E61F9}"/>
          </ac:graphicFrameMkLst>
        </pc:graphicFrameChg>
        <pc:picChg chg="add mod">
          <ac:chgData name="Masanna Gari, Abhi" userId="574f73dd-89c7-4e5e-92e9-5cd2150b236a" providerId="ADAL" clId="{0CBEB524-E459-41D0-BCCB-2A506C535D14}" dt="2025-01-16T17:55:18.755" v="5228"/>
          <ac:picMkLst>
            <pc:docMk/>
            <pc:sldMk cId="1314061404" sldId="283"/>
            <ac:picMk id="6" creationId="{9A0BEF2B-1225-2135-0158-90B4145BB2D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91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11/23/24 18:18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78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11/23/24 18:18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6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11/23/24 18:18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5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3/17/2024 15:16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16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3/17/2024 15:16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9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9162024-IBRWG-Meeting-_-Web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rcot.com/calendar/11152024-IBRWG-Meeting-_-Webex" TargetMode="External"/><Relationship Id="rId4" Type="http://schemas.openxmlformats.org/officeDocument/2006/relationships/hyperlink" Target="https://www.ercot.com/calendar/10112024-IBRWG-Meeting-_-Webe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05000"/>
            <a:ext cx="564603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IRR Primary Frequency Response </a:t>
            </a:r>
            <a:r>
              <a:rPr lang="en-US" sz="2000">
                <a:solidFill>
                  <a:schemeClr val="tx2"/>
                </a:solidFill>
              </a:rPr>
              <a:t>when Curtailed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IBRWG</a:t>
            </a:r>
          </a:p>
          <a:p>
            <a:r>
              <a:rPr lang="en-US" dirty="0">
                <a:solidFill>
                  <a:schemeClr val="tx2"/>
                </a:solidFill>
              </a:rPr>
              <a:t>1/17/2025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32BEF-9604-4081-979D-C7E98B50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ERCOT’s thoughts on potential approach for this issue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6671C-28DF-4A37-8789-C969616C8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1209AF9-91EF-5668-48CE-9C9A1D0C3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38200"/>
            <a:ext cx="8534400" cy="5204621"/>
          </a:xfrm>
        </p:spPr>
        <p:txBody>
          <a:bodyPr/>
          <a:lstStyle/>
          <a:p>
            <a:r>
              <a:rPr lang="en-US" sz="1800" dirty="0"/>
              <a:t>To maintain ERCOT system reliability, ERCOT may have to curtail the IRR units down to 0 MW and a non-zero LSL for the IRRs may hamper the curtailment. </a:t>
            </a:r>
          </a:p>
          <a:p>
            <a:r>
              <a:rPr lang="en-US" sz="1800" dirty="0"/>
              <a:t>The parameters that limit the capability to provide PFR when curtailed seems to vary based on the OEM, real-time operating conditions, state of the equipment, etc. Furthermore, there was no feedback from several other OEMs on their limitations during these discussions. </a:t>
            </a:r>
          </a:p>
          <a:p>
            <a:r>
              <a:rPr lang="en-US" sz="1800" dirty="0"/>
              <a:t>Recognizing that during real-time  there can be operating conditions during which some wind resources may not be able to provide PFR, A change that can be implemented relatively quickly without impacting ERCOT’s reliability is to add this as an additional exclusion to the BAL-001-TRE-2 PFR exclusion process. Doing so will allow ERCOT to assess the extent of this issue.</a:t>
            </a:r>
          </a:p>
          <a:p>
            <a:r>
              <a:rPr lang="en-US" sz="1800" dirty="0"/>
              <a:t>ERCOT may propose additional solutions in the future as we gain more knowledge on the limitations and capabilities of the IRRs during curtailment.</a:t>
            </a:r>
          </a:p>
          <a:p>
            <a:r>
              <a:rPr lang="en-US" sz="1800" dirty="0"/>
              <a:t>ERCOT is seeking IBRWG’s inputs on this approach. </a:t>
            </a:r>
          </a:p>
        </p:txBody>
      </p:sp>
    </p:spTree>
    <p:extLst>
      <p:ext uri="{BB962C8B-B14F-4D97-AF65-F5344CB8AC3E}">
        <p14:creationId xmlns:p14="http://schemas.microsoft.com/office/powerpoint/2010/main" val="290841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F0C99-6C67-FFE4-01DA-0D63F8BDC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6B9CD-D557-6A27-1CB4-956F78081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0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1FE08-66CE-D1AB-2329-2C7621D98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C361F-E888-7D94-74B6-F2B305848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ERCOT PFR expectation</a:t>
            </a:r>
          </a:p>
          <a:p>
            <a:r>
              <a:rPr lang="en-US" dirty="0">
                <a:solidFill>
                  <a:schemeClr val="accent2"/>
                </a:solidFill>
              </a:rPr>
              <a:t>IBRWG/OEM discussions</a:t>
            </a:r>
          </a:p>
          <a:p>
            <a:r>
              <a:rPr lang="en-US" dirty="0">
                <a:solidFill>
                  <a:schemeClr val="accent2"/>
                </a:solidFill>
              </a:rPr>
              <a:t>What ERCOT is seeing from IRRs</a:t>
            </a:r>
          </a:p>
          <a:p>
            <a:r>
              <a:rPr lang="en-US" dirty="0">
                <a:solidFill>
                  <a:schemeClr val="accent2"/>
                </a:solidFill>
              </a:rPr>
              <a:t>Potential approach to deal with the concerns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7B428-A512-E33B-F5AA-24A8EFEF2F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5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637D4-AA0F-181F-C070-08BB0D03E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Grid Code : Primary Frequency Response Requirement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144B4-F186-B8DD-EB3A-305B15938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02889"/>
            <a:ext cx="8534400" cy="5052221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All online resources are required to assist in ERCOT’s frequency control and provide a “governor-like” response to frequency deviations when they have headroom/legroom.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000" dirty="0"/>
          </a:p>
          <a:p>
            <a:r>
              <a:rPr lang="en-US" sz="2000" dirty="0"/>
              <a:t>ERCOT is noticing that several IRRs when curtailed to low </a:t>
            </a:r>
            <a:r>
              <a:rPr lang="en-US" sz="2000" dirty="0" err="1"/>
              <a:t>ouput</a:t>
            </a:r>
            <a:r>
              <a:rPr lang="en-US" sz="2000" dirty="0"/>
              <a:t>(including down to zero) are failing BAL-TRE-001 evaluation. We have been talking with the OEMs to understand the capabilities and limitations of various technologies providing PFR when curtailed.</a:t>
            </a:r>
          </a:p>
          <a:p>
            <a:r>
              <a:rPr lang="en-US" sz="2000" dirty="0"/>
              <a:t>OEMs brought this issue to the IBRWG for further discussion and potential resolution. 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F0CCC-423B-5FFC-027A-01C5B3F96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414C8C-0460-EA8B-55ED-983C18D69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262" y="1987164"/>
            <a:ext cx="2755631" cy="1518036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1A6BB82-235E-8B2C-5614-BBB7855A9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01777"/>
              </p:ext>
            </p:extLst>
          </p:nvPr>
        </p:nvGraphicFramePr>
        <p:xfrm>
          <a:off x="4634163" y="2034161"/>
          <a:ext cx="2844053" cy="13948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4303">
                  <a:extLst>
                    <a:ext uri="{9D8B030D-6E8A-4147-A177-3AD203B41FA5}">
                      <a16:colId xmlns:a16="http://schemas.microsoft.com/office/drawing/2014/main" val="3472034616"/>
                    </a:ext>
                  </a:extLst>
                </a:gridCol>
                <a:gridCol w="889750">
                  <a:extLst>
                    <a:ext uri="{9D8B030D-6E8A-4147-A177-3AD203B41FA5}">
                      <a16:colId xmlns:a16="http://schemas.microsoft.com/office/drawing/2014/main" val="2322715129"/>
                    </a:ext>
                  </a:extLst>
                </a:gridCol>
              </a:tblGrid>
              <a:tr h="3082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Generator Type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Max. Droop % Setting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517412102"/>
                  </a:ext>
                </a:extLst>
              </a:tr>
              <a:tr h="4699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Combustion Turbine (Combined Cycle)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504518041"/>
                  </a:ext>
                </a:extLst>
              </a:tr>
              <a:tr h="616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All Other Generating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Units/Generating Facilities/ESRs/Controllable Load Resources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5%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975298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20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What we heard in IBRWG meetings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257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sz="2000" dirty="0">
                <a:solidFill>
                  <a:srgbClr val="5B6770"/>
                </a:solidFill>
                <a:latin typeface="Arial" panose="020B0604020202020204"/>
              </a:rPr>
              <a:t>With IBRWG help, ERCOT got following feedback from OEMs</a:t>
            </a:r>
          </a:p>
          <a:p>
            <a:pPr>
              <a:spcBef>
                <a:spcPts val="0"/>
              </a:spcBef>
              <a:defRPr/>
            </a:pPr>
            <a:r>
              <a:rPr lang="en-US" sz="1800" dirty="0">
                <a:solidFill>
                  <a:srgbClr val="5B6770"/>
                </a:solidFill>
                <a:latin typeface="Arial" panose="020B0604020202020204"/>
              </a:rPr>
              <a:t>At the </a:t>
            </a:r>
            <a:r>
              <a:rPr lang="en-US" sz="1800" dirty="0">
                <a:solidFill>
                  <a:srgbClr val="5B6770"/>
                </a:solidFill>
                <a:latin typeface="Arial" panose="020B0604020202020204"/>
                <a:hlinkClick r:id="rId3"/>
              </a:rPr>
              <a:t>Sep 16, 2024 IBRWG </a:t>
            </a:r>
            <a:r>
              <a:rPr lang="en-US" sz="1800" dirty="0">
                <a:solidFill>
                  <a:srgbClr val="5B6770"/>
                </a:solidFill>
                <a:latin typeface="Arial" panose="020B0604020202020204"/>
              </a:rPr>
              <a:t>meeting, Vestas presented that their Wind Turbine’s will disconnect or enter pause mode when curtailed below controllable active power range including when curtailed to 0 MW. Vestas further proposed potential solutions for the limitations and capabilities that may be “Vestas-specific”: 1) Creating BAL-001-TRE-2 exclusion for response limitation, 2)Introducing a non-zero LSL and 3)Separate HSL for dispatching vs PFR.</a:t>
            </a:r>
          </a:p>
          <a:p>
            <a:pPr>
              <a:spcBef>
                <a:spcPts val="0"/>
              </a:spcBef>
              <a:defRPr/>
            </a:pPr>
            <a:r>
              <a:rPr lang="en-US" sz="1800" dirty="0">
                <a:solidFill>
                  <a:srgbClr val="5B6770"/>
                </a:solidFill>
                <a:latin typeface="Arial" panose="020B0604020202020204"/>
              </a:rPr>
              <a:t>At the </a:t>
            </a:r>
            <a:r>
              <a:rPr lang="en-US" sz="1800" dirty="0">
                <a:solidFill>
                  <a:srgbClr val="5B6770"/>
                </a:solidFill>
                <a:latin typeface="Arial" panose="020B0604020202020204"/>
                <a:hlinkClick r:id="rId4"/>
              </a:rPr>
              <a:t>Oct 11 2024 IBRWG</a:t>
            </a:r>
            <a:r>
              <a:rPr lang="en-US" sz="1800" dirty="0">
                <a:solidFill>
                  <a:srgbClr val="5B6770"/>
                </a:solidFill>
                <a:latin typeface="Arial" panose="020B0604020202020204"/>
              </a:rPr>
              <a:t> meeting, SMA and other anonymous solar OEM presented that their inverters does not have any limitations in providing PFR during deep curtailments.</a:t>
            </a:r>
          </a:p>
          <a:p>
            <a:pPr>
              <a:spcBef>
                <a:spcPts val="0"/>
              </a:spcBef>
              <a:defRPr/>
            </a:pPr>
            <a:r>
              <a:rPr lang="en-US" sz="1800" dirty="0">
                <a:solidFill>
                  <a:srgbClr val="5B6770"/>
                </a:solidFill>
                <a:latin typeface="Arial" panose="020B0604020202020204"/>
              </a:rPr>
              <a:t>At the </a:t>
            </a:r>
            <a:r>
              <a:rPr lang="en-US" sz="1800" dirty="0">
                <a:solidFill>
                  <a:srgbClr val="5B6770"/>
                </a:solidFill>
                <a:latin typeface="Arial" panose="020B0604020202020204"/>
                <a:hlinkClick r:id="rId5"/>
              </a:rPr>
              <a:t>Nov 15, 2024 IBRWG</a:t>
            </a:r>
            <a:r>
              <a:rPr lang="en-US" sz="1800" dirty="0">
                <a:solidFill>
                  <a:srgbClr val="5B6770"/>
                </a:solidFill>
                <a:latin typeface="Arial" panose="020B0604020202020204"/>
              </a:rPr>
              <a:t> meeting, </a:t>
            </a:r>
          </a:p>
          <a:p>
            <a:pPr lvl="1">
              <a:spcBef>
                <a:spcPts val="0"/>
              </a:spcBef>
              <a:defRPr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Nordex presented that their Wind Turbine’s will disconnect when curtailed below Technical Minimum(TM) (10% of rated power) or curtailed to 0 MW. Nordex proposed potential solution to introduce a TM for frequency control, excluding PFR contribution below this minimum operating limit. </a:t>
            </a:r>
          </a:p>
          <a:p>
            <a:pPr lvl="1">
              <a:spcBef>
                <a:spcPts val="0"/>
              </a:spcBef>
              <a:defRPr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Industry expert from </a:t>
            </a:r>
            <a:r>
              <a:rPr lang="en-US" sz="1600" dirty="0" err="1">
                <a:solidFill>
                  <a:srgbClr val="5B6770"/>
                </a:solidFill>
                <a:latin typeface="Arial" panose="020B0604020202020204"/>
              </a:rPr>
              <a:t>HickoryLedge</a:t>
            </a: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 presented that the active power control at low power levels, whether due to deep curtailments or low wind speed is extremely challenging and subject to multiple physical and stability constraints.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solidFill>
                <a:srgbClr val="5B6770"/>
              </a:solidFill>
              <a:latin typeface="Arial" panose="020B060402020202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25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32BEF-9604-4081-979D-C7E98B50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are seeing from IRRs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6671C-28DF-4A37-8789-C969616C8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44E9063-B7D6-2CFC-8E6A-A91899087B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94999" y="990600"/>
            <a:ext cx="6954001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586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32BEF-9604-4081-979D-C7E98B50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are seeing from IRRs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6671C-28DF-4A37-8789-C969616C8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1614FEE-3230-BBD4-015F-BEE12FBBA6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94999" y="990600"/>
            <a:ext cx="6954001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5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32BEF-9604-4081-979D-C7E98B50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are seeing from IRRs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6671C-28DF-4A37-8789-C969616C8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F422CB6-509E-A12E-B7FE-163B7BC47F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94999" y="990600"/>
            <a:ext cx="6954001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895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32BEF-9604-4081-979D-C7E98B50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are seeing from IRRs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6671C-28DF-4A37-8789-C969616C8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60711E8-626F-7ED6-8053-949D501A45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92556" y="990600"/>
            <a:ext cx="6958888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954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32BEF-9604-4081-979D-C7E98B50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are seeing from IRRs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6671C-28DF-4A37-8789-C969616C8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A0BEF2B-1225-2135-0158-90B4145BB2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92556" y="990600"/>
            <a:ext cx="6958888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06140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9208</TotalTime>
  <Words>608</Words>
  <Application>Microsoft Office PowerPoint</Application>
  <PresentationFormat>On-screen Show (4:3)</PresentationFormat>
  <Paragraphs>73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Agenda</vt:lpstr>
      <vt:lpstr>Grid Code : Primary Frequency Response Requirement  </vt:lpstr>
      <vt:lpstr>What we heard in IBRWG meetings</vt:lpstr>
      <vt:lpstr>What we are seeing from IRRs</vt:lpstr>
      <vt:lpstr>What we are seeing from IRRs</vt:lpstr>
      <vt:lpstr>What we are seeing from IRRs</vt:lpstr>
      <vt:lpstr>What we are seeing from IRRs</vt:lpstr>
      <vt:lpstr>What we are seeing from IRRs</vt:lpstr>
      <vt:lpstr>ERCOT’s thoughts on potential approach for this issue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40</cp:revision>
  <cp:lastPrinted>2016-01-21T20:53:15Z</cp:lastPrinted>
  <dcterms:created xsi:type="dcterms:W3CDTF">2016-01-21T15:20:31Z</dcterms:created>
  <dcterms:modified xsi:type="dcterms:W3CDTF">2025-01-17T03:17:20Z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2023-12-01T21:30:19Z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bf7fece8-3bbd-4980-aa61-62d883ce3033</vt:lpwstr>
  </property>
  <property fmtid="{D5CDD505-2E9C-101B-9397-08002B2CF9AE}" pid="9" name="MSIP_Label_7084cbda-52b8-46fb-a7b7-cb5bd465ed85_ContentBits">
    <vt:lpwstr>0</vt:lpwstr>
  </property>
</Properties>
</file>