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301" r:id="rId8"/>
    <p:sldId id="302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F54311-2460-405E-A1C7-82127AE20B7D}" v="5" dt="2025-01-16T20:50:29.3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69060" autoAdjust="0"/>
  </p:normalViewPr>
  <p:slideViewPr>
    <p:cSldViewPr showGuides="1">
      <p:cViewPr varScale="1">
        <p:scale>
          <a:sx n="58" d="100"/>
          <a:sy n="58" d="100"/>
        </p:scale>
        <p:origin x="2021" y="5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anna Gari, Abhi" userId="574f73dd-89c7-4e5e-92e9-5cd2150b236a" providerId="ADAL" clId="{48F54311-2460-405E-A1C7-82127AE20B7D}"/>
    <pc:docChg chg="undo custSel addSld delSld modSld">
      <pc:chgData name="Masanna Gari, Abhi" userId="574f73dd-89c7-4e5e-92e9-5cd2150b236a" providerId="ADAL" clId="{48F54311-2460-405E-A1C7-82127AE20B7D}" dt="2025-01-16T22:58:39.578" v="2374" actId="20577"/>
      <pc:docMkLst>
        <pc:docMk/>
      </pc:docMkLst>
      <pc:sldChg chg="modSp mod">
        <pc:chgData name="Masanna Gari, Abhi" userId="574f73dd-89c7-4e5e-92e9-5cd2150b236a" providerId="ADAL" clId="{48F54311-2460-405E-A1C7-82127AE20B7D}" dt="2025-01-16T16:25:14.910" v="121" actId="20577"/>
        <pc:sldMkLst>
          <pc:docMk/>
          <pc:sldMk cId="730603795" sldId="260"/>
        </pc:sldMkLst>
        <pc:spChg chg="mod">
          <ac:chgData name="Masanna Gari, Abhi" userId="574f73dd-89c7-4e5e-92e9-5cd2150b236a" providerId="ADAL" clId="{48F54311-2460-405E-A1C7-82127AE20B7D}" dt="2025-01-16T16:25:14.910" v="121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Masanna Gari, Abhi" userId="574f73dd-89c7-4e5e-92e9-5cd2150b236a" providerId="ADAL" clId="{48F54311-2460-405E-A1C7-82127AE20B7D}" dt="2025-01-16T20:53:47.084" v="2308" actId="6549"/>
        <pc:sldMkLst>
          <pc:docMk/>
          <pc:sldMk cId="2777669657" sldId="264"/>
        </pc:sldMkLst>
        <pc:spChg chg="mod">
          <ac:chgData name="Masanna Gari, Abhi" userId="574f73dd-89c7-4e5e-92e9-5cd2150b236a" providerId="ADAL" clId="{48F54311-2460-405E-A1C7-82127AE20B7D}" dt="2025-01-16T20:53:47.084" v="2308" actId="6549"/>
          <ac:spMkLst>
            <pc:docMk/>
            <pc:sldMk cId="2777669657" sldId="264"/>
            <ac:spMk id="3" creationId="{00000000-0000-0000-0000-000000000000}"/>
          </ac:spMkLst>
        </pc:spChg>
      </pc:sldChg>
      <pc:sldChg chg="addSp delSp modSp del mod modNotesTx">
        <pc:chgData name="Masanna Gari, Abhi" userId="574f73dd-89c7-4e5e-92e9-5cd2150b236a" providerId="ADAL" clId="{48F54311-2460-405E-A1C7-82127AE20B7D}" dt="2025-01-16T18:13:02.185" v="176" actId="47"/>
        <pc:sldMkLst>
          <pc:docMk/>
          <pc:sldMk cId="2411751081" sldId="300"/>
        </pc:sldMkLst>
        <pc:spChg chg="mod">
          <ac:chgData name="Masanna Gari, Abhi" userId="574f73dd-89c7-4e5e-92e9-5cd2150b236a" providerId="ADAL" clId="{48F54311-2460-405E-A1C7-82127AE20B7D}" dt="2025-01-16T18:10:06.242" v="170" actId="20577"/>
          <ac:spMkLst>
            <pc:docMk/>
            <pc:sldMk cId="2411751081" sldId="300"/>
            <ac:spMk id="2" creationId="{00000000-0000-0000-0000-000000000000}"/>
          </ac:spMkLst>
        </pc:spChg>
        <pc:spChg chg="add del mod">
          <ac:chgData name="Masanna Gari, Abhi" userId="574f73dd-89c7-4e5e-92e9-5cd2150b236a" providerId="ADAL" clId="{48F54311-2460-405E-A1C7-82127AE20B7D}" dt="2025-01-16T18:12:40.798" v="173"/>
          <ac:spMkLst>
            <pc:docMk/>
            <pc:sldMk cId="2411751081" sldId="300"/>
            <ac:spMk id="3" creationId="{19E4C557-0A7E-BA0A-9AC4-2EA3CA8C7440}"/>
          </ac:spMkLst>
        </pc:spChg>
        <pc:picChg chg="del">
          <ac:chgData name="Masanna Gari, Abhi" userId="574f73dd-89c7-4e5e-92e9-5cd2150b236a" providerId="ADAL" clId="{48F54311-2460-405E-A1C7-82127AE20B7D}" dt="2025-01-16T16:25:37.630" v="127" actId="478"/>
          <ac:picMkLst>
            <pc:docMk/>
            <pc:sldMk cId="2411751081" sldId="300"/>
            <ac:picMk id="5" creationId="{00000000-0000-0000-0000-000000000000}"/>
          </ac:picMkLst>
        </pc:picChg>
      </pc:sldChg>
      <pc:sldChg chg="del">
        <pc:chgData name="Masanna Gari, Abhi" userId="574f73dd-89c7-4e5e-92e9-5cd2150b236a" providerId="ADAL" clId="{48F54311-2460-405E-A1C7-82127AE20B7D}" dt="2025-01-16T16:25:29.335" v="123" actId="47"/>
        <pc:sldMkLst>
          <pc:docMk/>
          <pc:sldMk cId="3731874212" sldId="301"/>
        </pc:sldMkLst>
      </pc:sldChg>
      <pc:sldChg chg="modSp new mod modClrScheme chgLayout">
        <pc:chgData name="Masanna Gari, Abhi" userId="574f73dd-89c7-4e5e-92e9-5cd2150b236a" providerId="ADAL" clId="{48F54311-2460-405E-A1C7-82127AE20B7D}" dt="2025-01-16T18:37:58.636" v="1147" actId="700"/>
        <pc:sldMkLst>
          <pc:docMk/>
          <pc:sldMk cId="3950841658" sldId="301"/>
        </pc:sldMkLst>
        <pc:spChg chg="mod ord">
          <ac:chgData name="Masanna Gari, Abhi" userId="574f73dd-89c7-4e5e-92e9-5cd2150b236a" providerId="ADAL" clId="{48F54311-2460-405E-A1C7-82127AE20B7D}" dt="2025-01-16T18:37:58.636" v="1147" actId="700"/>
          <ac:spMkLst>
            <pc:docMk/>
            <pc:sldMk cId="3950841658" sldId="301"/>
            <ac:spMk id="2" creationId="{8C2B627D-F15F-573D-1398-BD5E9C7D2F49}"/>
          </ac:spMkLst>
        </pc:spChg>
        <pc:spChg chg="mod ord">
          <ac:chgData name="Masanna Gari, Abhi" userId="574f73dd-89c7-4e5e-92e9-5cd2150b236a" providerId="ADAL" clId="{48F54311-2460-405E-A1C7-82127AE20B7D}" dt="2025-01-16T18:37:58.636" v="1147" actId="700"/>
          <ac:spMkLst>
            <pc:docMk/>
            <pc:sldMk cId="3950841658" sldId="301"/>
            <ac:spMk id="3" creationId="{97709084-96A6-1B81-23BD-1A50A6C72B60}"/>
          </ac:spMkLst>
        </pc:spChg>
        <pc:spChg chg="mod ord">
          <ac:chgData name="Masanna Gari, Abhi" userId="574f73dd-89c7-4e5e-92e9-5cd2150b236a" providerId="ADAL" clId="{48F54311-2460-405E-A1C7-82127AE20B7D}" dt="2025-01-16T18:37:58.636" v="1147" actId="700"/>
          <ac:spMkLst>
            <pc:docMk/>
            <pc:sldMk cId="3950841658" sldId="301"/>
            <ac:spMk id="4" creationId="{BEFC8DCE-D626-1D54-8CD2-0204B0D12EFA}"/>
          </ac:spMkLst>
        </pc:spChg>
      </pc:sldChg>
      <pc:sldChg chg="del">
        <pc:chgData name="Masanna Gari, Abhi" userId="574f73dd-89c7-4e5e-92e9-5cd2150b236a" providerId="ADAL" clId="{48F54311-2460-405E-A1C7-82127AE20B7D}" dt="2025-01-16T16:25:34.548" v="126" actId="47"/>
        <pc:sldMkLst>
          <pc:docMk/>
          <pc:sldMk cId="1789637198" sldId="302"/>
        </pc:sldMkLst>
      </pc:sldChg>
      <pc:sldChg chg="addSp delSp modSp new mod modClrScheme chgLayout">
        <pc:chgData name="Masanna Gari, Abhi" userId="574f73dd-89c7-4e5e-92e9-5cd2150b236a" providerId="ADAL" clId="{48F54311-2460-405E-A1C7-82127AE20B7D}" dt="2025-01-16T22:58:39.578" v="2374" actId="20577"/>
        <pc:sldMkLst>
          <pc:docMk/>
          <pc:sldMk cId="3909909686" sldId="302"/>
        </pc:sldMkLst>
        <pc:spChg chg="del mod">
          <ac:chgData name="Masanna Gari, Abhi" userId="574f73dd-89c7-4e5e-92e9-5cd2150b236a" providerId="ADAL" clId="{48F54311-2460-405E-A1C7-82127AE20B7D}" dt="2025-01-16T18:36:30.835" v="1145" actId="478"/>
          <ac:spMkLst>
            <pc:docMk/>
            <pc:sldMk cId="3909909686" sldId="302"/>
            <ac:spMk id="2" creationId="{D7DD0E02-55C2-B7A2-846B-28DDCECA1E5A}"/>
          </ac:spMkLst>
        </pc:spChg>
        <pc:spChg chg="add del mod ord">
          <ac:chgData name="Masanna Gari, Abhi" userId="574f73dd-89c7-4e5e-92e9-5cd2150b236a" providerId="ADAL" clId="{48F54311-2460-405E-A1C7-82127AE20B7D}" dt="2025-01-16T22:58:39.578" v="2374" actId="20577"/>
          <ac:spMkLst>
            <pc:docMk/>
            <pc:sldMk cId="3909909686" sldId="302"/>
            <ac:spMk id="3" creationId="{9EB9A39B-873B-023B-2B22-73481E5EE060}"/>
          </ac:spMkLst>
        </pc:spChg>
        <pc:spChg chg="mod ord">
          <ac:chgData name="Masanna Gari, Abhi" userId="574f73dd-89c7-4e5e-92e9-5cd2150b236a" providerId="ADAL" clId="{48F54311-2460-405E-A1C7-82127AE20B7D}" dt="2025-01-16T18:38:08.176" v="1149" actId="700"/>
          <ac:spMkLst>
            <pc:docMk/>
            <pc:sldMk cId="3909909686" sldId="302"/>
            <ac:spMk id="4" creationId="{CB425BD5-3B65-5AB9-B53D-37B553CEB520}"/>
          </ac:spMkLst>
        </pc:spChg>
        <pc:spChg chg="add del mod">
          <ac:chgData name="Masanna Gari, Abhi" userId="574f73dd-89c7-4e5e-92e9-5cd2150b236a" providerId="ADAL" clId="{48F54311-2460-405E-A1C7-82127AE20B7D}" dt="2025-01-16T20:28:39.184" v="1203" actId="20577"/>
          <ac:spMkLst>
            <pc:docMk/>
            <pc:sldMk cId="3909909686" sldId="302"/>
            <ac:spMk id="6" creationId="{205B71E1-1594-91D6-A68C-FB25816330E9}"/>
          </ac:spMkLst>
        </pc:spChg>
        <pc:spChg chg="add del mod ord">
          <ac:chgData name="Masanna Gari, Abhi" userId="574f73dd-89c7-4e5e-92e9-5cd2150b236a" providerId="ADAL" clId="{48F54311-2460-405E-A1C7-82127AE20B7D}" dt="2025-01-16T18:38:08.176" v="1149" actId="700"/>
          <ac:spMkLst>
            <pc:docMk/>
            <pc:sldMk cId="3909909686" sldId="302"/>
            <ac:spMk id="7" creationId="{CB4FDDF5-AC49-85E8-E44B-E1F45A5C08FD}"/>
          </ac:spMkLst>
        </pc:spChg>
        <pc:spChg chg="add del mod">
          <ac:chgData name="Masanna Gari, Abhi" userId="574f73dd-89c7-4e5e-92e9-5cd2150b236a" providerId="ADAL" clId="{48F54311-2460-405E-A1C7-82127AE20B7D}" dt="2025-01-16T20:40:45.341" v="1938" actId="478"/>
          <ac:spMkLst>
            <pc:docMk/>
            <pc:sldMk cId="3909909686" sldId="302"/>
            <ac:spMk id="8" creationId="{1F3FE3CB-4780-1951-C0D7-B15E859F915F}"/>
          </ac:spMkLst>
        </pc:spChg>
        <pc:picChg chg="add mod">
          <ac:chgData name="Masanna Gari, Abhi" userId="574f73dd-89c7-4e5e-92e9-5cd2150b236a" providerId="ADAL" clId="{48F54311-2460-405E-A1C7-82127AE20B7D}" dt="2025-01-16T20:53:05.691" v="2307" actId="1076"/>
          <ac:picMkLst>
            <pc:docMk/>
            <pc:sldMk cId="3909909686" sldId="302"/>
            <ac:picMk id="10" creationId="{B03C79A7-2E1A-A5E9-A5EA-E83A62EA7F34}"/>
          </ac:picMkLst>
        </pc:picChg>
      </pc:sldChg>
      <pc:sldChg chg="del">
        <pc:chgData name="Masanna Gari, Abhi" userId="574f73dd-89c7-4e5e-92e9-5cd2150b236a" providerId="ADAL" clId="{48F54311-2460-405E-A1C7-82127AE20B7D}" dt="2025-01-16T16:25:30.999" v="124" actId="47"/>
        <pc:sldMkLst>
          <pc:docMk/>
          <pc:sldMk cId="1990044435" sldId="306"/>
        </pc:sldMkLst>
      </pc:sldChg>
      <pc:sldChg chg="del">
        <pc:chgData name="Masanna Gari, Abhi" userId="574f73dd-89c7-4e5e-92e9-5cd2150b236a" providerId="ADAL" clId="{48F54311-2460-405E-A1C7-82127AE20B7D}" dt="2025-01-16T16:25:32.631" v="125" actId="47"/>
        <pc:sldMkLst>
          <pc:docMk/>
          <pc:sldMk cId="3157158803" sldId="30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compliance" TargetMode="External"/><Relationship Id="rId2" Type="http://schemas.openxmlformats.org/officeDocument/2006/relationships/hyperlink" Target="https://mis.ercot.com/secure/data-products/group-reports/pdcwg?id=NP12-262-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ompliance@ercot.com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BAL-001-TRE-2 PFR Responsibility Exclusion Process Update 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 Staff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IBRWG| January 17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C8DCE-D626-1D54-8CD2-0204B0D12E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2B627D-F15F-573D-1398-BD5E9C7D2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BAL-001-TRE-2 PFR Exclusion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09084-96A6-1B81-23BD-1A50A6C72B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Requirement 9.3 and 10.3 in the BAL-001-TRE-2 NERC Reliability Standard allow the Balancing Authority to exclude a generating unit’s initial and sustained PFR performance during a Frequency Measurable Event (FME) from the rolling average calculation due to a legitimate operating condition that prevents the normal PFR performance.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Per ERCOT Nodal Operating Guide Section 2.2.8 (2), the Market Participants shall request an exemption from, or correction of, performance during an FME </a:t>
            </a:r>
            <a:r>
              <a:rPr lang="en-US" sz="2000" i="1" dirty="0">
                <a:solidFill>
                  <a:schemeClr val="tx2"/>
                </a:solidFill>
              </a:rPr>
              <a:t>within 30 days </a:t>
            </a:r>
            <a:r>
              <a:rPr lang="en-US" sz="2000" dirty="0">
                <a:solidFill>
                  <a:schemeClr val="tx2"/>
                </a:solidFill>
              </a:rPr>
              <a:t>of the MIS posting date of the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Initial and Sustained Frequency Response Unit Performance </a:t>
            </a:r>
            <a:r>
              <a:rPr lang="en-US" sz="2000" dirty="0">
                <a:solidFill>
                  <a:schemeClr val="tx2"/>
                </a:solidFill>
              </a:rPr>
              <a:t>report</a:t>
            </a:r>
          </a:p>
          <a:p>
            <a:endParaRPr lang="en-US" sz="2000" i="1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The </a:t>
            </a:r>
            <a:r>
              <a:rPr lang="en-US" sz="2000" i="1" dirty="0">
                <a:solidFill>
                  <a:schemeClr val="tx2"/>
                </a:solidFill>
              </a:rPr>
              <a:t>BAL-001-TRE-2 PFR Responsibility Exclusion Process </a:t>
            </a:r>
            <a:r>
              <a:rPr lang="en-US" sz="2000" dirty="0">
                <a:solidFill>
                  <a:schemeClr val="tx2"/>
                </a:solidFill>
              </a:rPr>
              <a:t>document is posted on </a:t>
            </a:r>
            <a:r>
              <a:rPr lang="en-US" sz="2000" dirty="0">
                <a:solidFill>
                  <a:schemeClr val="tx2"/>
                </a:solidFill>
                <a:hlinkClick r:id="rId3"/>
              </a:rPr>
              <a:t>Compliance in ERCOT </a:t>
            </a:r>
            <a:r>
              <a:rPr lang="en-US" sz="2000" dirty="0">
                <a:solidFill>
                  <a:schemeClr val="tx2"/>
                </a:solidFill>
              </a:rPr>
              <a:t>site.</a:t>
            </a:r>
          </a:p>
        </p:txBody>
      </p:sp>
    </p:spTree>
    <p:extLst>
      <p:ext uri="{BB962C8B-B14F-4D97-AF65-F5344CB8AC3E}">
        <p14:creationId xmlns:p14="http://schemas.microsoft.com/office/powerpoint/2010/main" val="395084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9A39B-873B-023B-2B22-73481E5EE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3962400" cy="51054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During the annual review of the BAL-001-TRE-2 exclusion process, ERCOT added “BAL-001-TRE-2 Primary Frequency Responsibility Exclusion Request Form” to the existing process document. </a:t>
            </a:r>
          </a:p>
          <a:p>
            <a:r>
              <a:rPr lang="en-US" sz="1600" dirty="0">
                <a:solidFill>
                  <a:schemeClr val="tx2"/>
                </a:solidFill>
              </a:rPr>
              <a:t>With the new process, the MPs </a:t>
            </a:r>
            <a:r>
              <a:rPr lang="en-US" sz="1600">
                <a:solidFill>
                  <a:schemeClr val="tx2"/>
                </a:solidFill>
              </a:rPr>
              <a:t>are expected to </a:t>
            </a:r>
            <a:r>
              <a:rPr lang="en-US" sz="1600" dirty="0">
                <a:solidFill>
                  <a:schemeClr val="tx2"/>
                </a:solidFill>
              </a:rPr>
              <a:t>use the form to submit the exclusion requests along with supporting evidence documents to the MPs Client Service Representative or ERCOT compliance at </a:t>
            </a:r>
            <a:r>
              <a:rPr lang="en-US" sz="1600" u="sng" kern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compliance@ercot.com</a:t>
            </a:r>
            <a:r>
              <a:rPr lang="en-US" sz="1600" u="sng" kern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425BD5-3B65-5AB9-B53D-37B553CEB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05B71E1-1594-91D6-A68C-FB2581633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changed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3C79A7-2E1A-A5E9-A5EA-E83A62EA7F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759372"/>
            <a:ext cx="4038600" cy="509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0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37986</TotalTime>
  <Words>200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BAL-001-TRE-2 PFR Exclusion</vt:lpstr>
      <vt:lpstr>What has changed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599</cp:revision>
  <cp:lastPrinted>2016-01-21T20:53:15Z</cp:lastPrinted>
  <dcterms:created xsi:type="dcterms:W3CDTF">2016-01-21T15:20:31Z</dcterms:created>
  <dcterms:modified xsi:type="dcterms:W3CDTF">2025-01-16T22:58:42Z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2025-01-16T16:24:12Z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b3c0f624-9099-410d-ac18-1e988117ffb4</vt:lpwstr>
  </property>
  <property fmtid="{D5CDD505-2E9C-101B-9397-08002B2CF9AE}" pid="9" name="MSIP_Label_7084cbda-52b8-46fb-a7b7-cb5bd465ed85_ContentBits">
    <vt:lpwstr>0</vt:lpwstr>
  </property>
</Properties>
</file>