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6"/>
  </p:notesMasterIdLst>
  <p:handoutMasterIdLst>
    <p:handoutMasterId r:id="rId17"/>
  </p:handoutMasterIdLst>
  <p:sldIdLst>
    <p:sldId id="542" r:id="rId7"/>
    <p:sldId id="2745" r:id="rId8"/>
    <p:sldId id="2749" r:id="rId9"/>
    <p:sldId id="2713" r:id="rId10"/>
    <p:sldId id="2747" r:id="rId11"/>
    <p:sldId id="2748" r:id="rId12"/>
    <p:sldId id="2750" r:id="rId13"/>
    <p:sldId id="2743" r:id="rId14"/>
    <p:sldId id="2740"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E2E846-A41C-7095-E2BA-36D0669FFA49}" name="Drake, Gordon" initials="GD" userId="S::Gordon.Drake@ercot.com::d3aa080c-bd91-4052-98d6-063a86a83a9f" providerId="AD"/>
  <p188:author id="{F24CEF7A-2E4C-9E46-94A3-5D31EB18D995}" name="Webster, Trudi" initials="WT" userId="S::trudi.webster@ercot.com::8d3e025b-0265-4fbd-b136-a7bc92c16fd8" providerId="AD"/>
  <p188:author id="{8F8837AE-1793-2348-8629-CFFA9D6407D8}" name="Collins, Keith" initials="CK" userId="S::keith.collins@ercot.com::bf982f14-b726-4b2a-bff8-6f7cf9674ef3" providerId="AD"/>
  <p188:author id="{43831BD2-3014-FC08-390A-9936949E1516}" name="Maggio, Dave" initials="DM" userId="S::David.Maggio@ercot.com::ac169136-3d92-4093-a1ee-cd2fa0ab630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D07C"/>
    <a:srgbClr val="0076C6"/>
    <a:srgbClr val="98C3FA"/>
    <a:srgbClr val="00AEC7"/>
    <a:srgbClr val="E6EBF0"/>
    <a:srgbClr val="093C61"/>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754" y="5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8/10/relationships/authors" Target="authors.xml"/></Relationships>
</file>

<file path=ppt/diagrams/_rels/data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_rels/drawing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7D9674-3199-4BAD-85F0-FB41CB58C5FD}"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en-US"/>
        </a:p>
      </dgm:t>
    </dgm:pt>
    <dgm:pt modelId="{68DC4255-470A-4722-B93C-F4F26BF28A74}">
      <dgm:prSet phldrT="[Text]" custT="1"/>
      <dgm:spPr>
        <a:gradFill rotWithShape="0">
          <a:gsLst>
            <a:gs pos="16000">
              <a:schemeClr val="accent6">
                <a:lumMod val="50000"/>
              </a:schemeClr>
            </a:gs>
            <a:gs pos="100000">
              <a:schemeClr val="accent1">
                <a:hueOff val="0"/>
                <a:satOff val="0"/>
                <a:lumOff val="0"/>
                <a:alphaOff val="0"/>
                <a:shade val="94000"/>
                <a:satMod val="135000"/>
              </a:schemeClr>
            </a:gs>
          </a:gsLst>
          <a:lin ang="16200000" scaled="0"/>
        </a:gradFill>
      </dgm:spPr>
      <dgm:t>
        <a:bodyPr/>
        <a:lstStyle/>
        <a:p>
          <a:pPr>
            <a:spcAft>
              <a:spcPts val="0"/>
            </a:spcAft>
          </a:pPr>
          <a:r>
            <a:rPr lang="en-US" sz="2400" b="1"/>
            <a:t>Suite of </a:t>
          </a:r>
        </a:p>
        <a:p>
          <a:pPr>
            <a:spcAft>
              <a:spcPts val="0"/>
            </a:spcAft>
          </a:pPr>
          <a:r>
            <a:rPr lang="en-US" sz="2400" b="1"/>
            <a:t>Necessary</a:t>
          </a:r>
        </a:p>
        <a:p>
          <a:pPr>
            <a:spcAft>
              <a:spcPts val="0"/>
            </a:spcAft>
          </a:pPr>
          <a:r>
            <a:rPr lang="en-US" sz="2400" b="1"/>
            <a:t> Attributes</a:t>
          </a:r>
        </a:p>
      </dgm:t>
    </dgm:pt>
    <dgm:pt modelId="{91ED99AB-533E-4865-B775-7D4AD886744C}" type="parTrans" cxnId="{89898A60-81E5-4D07-959C-F60EC41960EB}">
      <dgm:prSet/>
      <dgm:spPr/>
      <dgm:t>
        <a:bodyPr/>
        <a:lstStyle/>
        <a:p>
          <a:endParaRPr lang="en-US"/>
        </a:p>
      </dgm:t>
    </dgm:pt>
    <dgm:pt modelId="{4BDB3DDA-55CC-4DCB-9351-C66A2EF2FF5F}" type="sibTrans" cxnId="{89898A60-81E5-4D07-959C-F60EC41960EB}">
      <dgm:prSet/>
      <dgm:spPr/>
      <dgm:t>
        <a:bodyPr/>
        <a:lstStyle/>
        <a:p>
          <a:endParaRPr lang="en-US"/>
        </a:p>
      </dgm:t>
    </dgm:pt>
    <dgm:pt modelId="{388E8F17-0353-4132-B7C7-740B86B6E650}">
      <dgm:prSet phldrT="[Text]" custT="1"/>
      <dgm:spPr>
        <a:solidFill>
          <a:schemeClr val="bg2">
            <a:lumMod val="90000"/>
          </a:schemeClr>
        </a:solidFill>
      </dgm:spPr>
      <dgm:t>
        <a:bodyPr/>
        <a:lstStyle/>
        <a:p>
          <a:pPr algn="ctr"/>
          <a:r>
            <a:rPr lang="en-US" sz="1800" spc="40" baseline="0">
              <a:solidFill>
                <a:schemeClr val="bg2">
                  <a:lumMod val="10000"/>
                </a:schemeClr>
              </a:solidFill>
            </a:rPr>
            <a:t>Dependability</a:t>
          </a:r>
          <a:endParaRPr lang="en-US" sz="1800">
            <a:solidFill>
              <a:schemeClr val="bg2">
                <a:lumMod val="10000"/>
              </a:schemeClr>
            </a:solidFill>
          </a:endParaRPr>
        </a:p>
      </dgm:t>
    </dgm:pt>
    <dgm:pt modelId="{AF26F267-DF8E-4F8D-95B7-8346993596E1}" type="parTrans" cxnId="{E3D53770-2BFD-4138-823A-1AD7BDEB2A02}">
      <dgm:prSet/>
      <dgm:spPr/>
      <dgm:t>
        <a:bodyPr/>
        <a:lstStyle/>
        <a:p>
          <a:endParaRPr lang="en-US"/>
        </a:p>
      </dgm:t>
    </dgm:pt>
    <dgm:pt modelId="{9AF42EDB-5045-47EF-BB94-87FCD546A225}" type="sibTrans" cxnId="{E3D53770-2BFD-4138-823A-1AD7BDEB2A02}">
      <dgm:prSet/>
      <dgm:spPr>
        <a:solidFill>
          <a:schemeClr val="accent6">
            <a:lumMod val="40000"/>
            <a:lumOff val="60000"/>
          </a:schemeClr>
        </a:solidFill>
      </dgm:spPr>
      <dgm:t>
        <a:bodyPr/>
        <a:lstStyle/>
        <a:p>
          <a:endParaRPr lang="en-US"/>
        </a:p>
      </dgm:t>
    </dgm:pt>
    <dgm:pt modelId="{738CCD07-FB1C-4129-A3A7-718BFB33C577}">
      <dgm:prSet phldrT="[Text]" custT="1"/>
      <dgm:spPr>
        <a:solidFill>
          <a:schemeClr val="bg2">
            <a:lumMod val="90000"/>
          </a:schemeClr>
        </a:solidFill>
      </dgm:spPr>
      <dgm:t>
        <a:bodyPr/>
        <a:lstStyle/>
        <a:p>
          <a:pPr algn="ctr"/>
          <a:r>
            <a:rPr lang="en-US" sz="1800">
              <a:solidFill>
                <a:schemeClr val="bg2">
                  <a:lumMod val="10000"/>
                </a:schemeClr>
              </a:solidFill>
            </a:rPr>
            <a:t>Availability</a:t>
          </a:r>
        </a:p>
      </dgm:t>
    </dgm:pt>
    <dgm:pt modelId="{F546FF76-BDE0-4C5D-B0CD-2AA8EC8222E4}" type="sibTrans" cxnId="{F2357F11-0B53-46FA-ADB4-BECF2B15A7C8}">
      <dgm:prSet/>
      <dgm:spPr>
        <a:solidFill>
          <a:schemeClr val="bg2">
            <a:lumMod val="90000"/>
          </a:schemeClr>
        </a:solidFill>
      </dgm:spPr>
      <dgm:t>
        <a:bodyPr/>
        <a:lstStyle/>
        <a:p>
          <a:endParaRPr lang="en-US"/>
        </a:p>
      </dgm:t>
    </dgm:pt>
    <dgm:pt modelId="{E60658B6-1921-488E-AEF0-E06AB9921C05}" type="parTrans" cxnId="{F2357F11-0B53-46FA-ADB4-BECF2B15A7C8}">
      <dgm:prSet/>
      <dgm:spPr/>
      <dgm:t>
        <a:bodyPr/>
        <a:lstStyle/>
        <a:p>
          <a:endParaRPr lang="en-US"/>
        </a:p>
      </dgm:t>
    </dgm:pt>
    <dgm:pt modelId="{4C0E7CDB-6E2E-41C0-9AEE-7872CCF9C034}">
      <dgm:prSet phldrT="[Text]" custT="1"/>
      <dgm:spPr>
        <a:solidFill>
          <a:schemeClr val="bg2">
            <a:lumMod val="90000"/>
          </a:schemeClr>
        </a:solidFill>
      </dgm:spPr>
      <dgm:t>
        <a:bodyPr/>
        <a:lstStyle/>
        <a:p>
          <a:pPr algn="ctr"/>
          <a:r>
            <a:rPr lang="en-US" sz="1800">
              <a:solidFill>
                <a:schemeClr val="bg2">
                  <a:lumMod val="10000"/>
                </a:schemeClr>
              </a:solidFill>
            </a:rPr>
            <a:t>Resiliency</a:t>
          </a:r>
        </a:p>
      </dgm:t>
    </dgm:pt>
    <dgm:pt modelId="{95A49EF8-E435-4C62-8BA8-41D6187787D2}" type="sibTrans" cxnId="{194E3AA8-2CEF-437E-B13D-06926B4A83B9}">
      <dgm:prSet/>
      <dgm:spPr>
        <a:solidFill>
          <a:schemeClr val="accent6">
            <a:lumMod val="40000"/>
            <a:lumOff val="60000"/>
          </a:schemeClr>
        </a:solidFill>
      </dgm:spPr>
      <dgm:t>
        <a:bodyPr/>
        <a:lstStyle/>
        <a:p>
          <a:endParaRPr lang="en-US"/>
        </a:p>
      </dgm:t>
    </dgm:pt>
    <dgm:pt modelId="{A887EE9A-6C8D-44FB-A091-C7B07BB46AC6}" type="parTrans" cxnId="{194E3AA8-2CEF-437E-B13D-06926B4A83B9}">
      <dgm:prSet/>
      <dgm:spPr/>
      <dgm:t>
        <a:bodyPr/>
        <a:lstStyle/>
        <a:p>
          <a:endParaRPr lang="en-US"/>
        </a:p>
      </dgm:t>
    </dgm:pt>
    <dgm:pt modelId="{EF82A659-469C-429C-8F4F-160DEB0FB893}">
      <dgm:prSet phldrT="[Text]" custT="1"/>
      <dgm:spPr>
        <a:solidFill>
          <a:schemeClr val="bg2">
            <a:lumMod val="90000"/>
          </a:schemeClr>
        </a:solidFill>
      </dgm:spPr>
      <dgm:t>
        <a:bodyPr/>
        <a:lstStyle/>
        <a:p>
          <a:pPr algn="ctr"/>
          <a:r>
            <a:rPr lang="en-US" sz="1800">
              <a:solidFill>
                <a:schemeClr val="bg2">
                  <a:lumMod val="10000"/>
                </a:schemeClr>
              </a:solidFill>
            </a:rPr>
            <a:t>Location</a:t>
          </a:r>
        </a:p>
      </dgm:t>
    </dgm:pt>
    <dgm:pt modelId="{675EA80E-9FFE-48F7-9F99-3B62D2EDD860}" type="sibTrans" cxnId="{5B19A102-467A-4CD0-A562-495161B2150D}">
      <dgm:prSet/>
      <dgm:spPr>
        <a:solidFill>
          <a:schemeClr val="accent6">
            <a:lumMod val="40000"/>
            <a:lumOff val="60000"/>
          </a:schemeClr>
        </a:solidFill>
      </dgm:spPr>
      <dgm:t>
        <a:bodyPr/>
        <a:lstStyle/>
        <a:p>
          <a:endParaRPr lang="en-US"/>
        </a:p>
      </dgm:t>
    </dgm:pt>
    <dgm:pt modelId="{0281AADD-BD5B-49B7-B302-7B81C4DF2703}" type="parTrans" cxnId="{5B19A102-467A-4CD0-A562-495161B2150D}">
      <dgm:prSet/>
      <dgm:spPr/>
      <dgm:t>
        <a:bodyPr/>
        <a:lstStyle/>
        <a:p>
          <a:endParaRPr lang="en-US"/>
        </a:p>
      </dgm:t>
    </dgm:pt>
    <dgm:pt modelId="{422FD06C-EC2F-43E2-8D28-9FCBA6D3886C}">
      <dgm:prSet phldrT="[Text]" custT="1"/>
      <dgm:spPr>
        <a:solidFill>
          <a:schemeClr val="bg2">
            <a:lumMod val="90000"/>
          </a:schemeClr>
        </a:solidFill>
      </dgm:spPr>
      <dgm:t>
        <a:bodyPr/>
        <a:lstStyle/>
        <a:p>
          <a:pPr algn="ctr"/>
          <a:r>
            <a:rPr lang="en-US" sz="1800">
              <a:solidFill>
                <a:schemeClr val="bg2">
                  <a:lumMod val="10000"/>
                </a:schemeClr>
              </a:solidFill>
            </a:rPr>
            <a:t>Flexibility</a:t>
          </a:r>
        </a:p>
      </dgm:t>
    </dgm:pt>
    <dgm:pt modelId="{1300002A-15AE-484F-9305-7874B3145F3F}" type="parTrans" cxnId="{E8035BFB-2E2F-4AFC-A0F4-9AEB08D3024D}">
      <dgm:prSet/>
      <dgm:spPr/>
      <dgm:t>
        <a:bodyPr/>
        <a:lstStyle/>
        <a:p>
          <a:endParaRPr lang="en-US"/>
        </a:p>
      </dgm:t>
    </dgm:pt>
    <dgm:pt modelId="{75A5E3FE-FE22-44B1-A375-9B295E14FCB9}" type="sibTrans" cxnId="{E8035BFB-2E2F-4AFC-A0F4-9AEB08D3024D}">
      <dgm:prSet/>
      <dgm:spPr/>
      <dgm:t>
        <a:bodyPr/>
        <a:lstStyle/>
        <a:p>
          <a:endParaRPr lang="en-US"/>
        </a:p>
      </dgm:t>
    </dgm:pt>
    <dgm:pt modelId="{383C121D-51A3-482D-B57C-4C20D5379691}">
      <dgm:prSet phldrT="[Text]" custT="1"/>
      <dgm:spPr>
        <a:solidFill>
          <a:schemeClr val="bg2">
            <a:lumMod val="90000"/>
          </a:schemeClr>
        </a:solidFill>
      </dgm:spPr>
      <dgm:t>
        <a:bodyPr/>
        <a:lstStyle/>
        <a:p>
          <a:r>
            <a:rPr lang="en-US" sz="1800">
              <a:solidFill>
                <a:schemeClr val="bg2">
                  <a:lumMod val="10000"/>
                </a:schemeClr>
              </a:solidFill>
            </a:rPr>
            <a:t>Quality</a:t>
          </a:r>
        </a:p>
      </dgm:t>
    </dgm:pt>
    <dgm:pt modelId="{808A1338-EEAE-4EE9-9105-2691037811FF}" type="parTrans" cxnId="{9C810774-2A45-4867-B360-0CCA794A31CE}">
      <dgm:prSet/>
      <dgm:spPr/>
      <dgm:t>
        <a:bodyPr/>
        <a:lstStyle/>
        <a:p>
          <a:endParaRPr lang="en-US"/>
        </a:p>
      </dgm:t>
    </dgm:pt>
    <dgm:pt modelId="{35065614-1041-461D-8595-7777960AD226}" type="sibTrans" cxnId="{9C810774-2A45-4867-B360-0CCA794A31CE}">
      <dgm:prSet/>
      <dgm:spPr/>
      <dgm:t>
        <a:bodyPr/>
        <a:lstStyle/>
        <a:p>
          <a:endParaRPr lang="en-US"/>
        </a:p>
      </dgm:t>
    </dgm:pt>
    <dgm:pt modelId="{B652ECB8-0CA3-49BF-83C8-908FDD74ACEC}">
      <dgm:prSet phldrT="[Text]" custT="1"/>
      <dgm:spPr>
        <a:solidFill>
          <a:schemeClr val="bg2">
            <a:lumMod val="90000"/>
          </a:schemeClr>
        </a:solidFill>
      </dgm:spPr>
      <dgm:t>
        <a:bodyPr/>
        <a:lstStyle/>
        <a:p>
          <a:pPr algn="ctr"/>
          <a:r>
            <a:rPr lang="en-US" sz="1800">
              <a:solidFill>
                <a:schemeClr val="tx1"/>
              </a:solidFill>
            </a:rPr>
            <a:t>Efficiency</a:t>
          </a:r>
        </a:p>
      </dgm:t>
    </dgm:pt>
    <dgm:pt modelId="{9D70BBEF-90B7-45E3-B32F-30E11EB03D29}" type="parTrans" cxnId="{E429EA75-1FC3-462E-A1F7-D2F620277D21}">
      <dgm:prSet/>
      <dgm:spPr/>
      <dgm:t>
        <a:bodyPr/>
        <a:lstStyle/>
        <a:p>
          <a:endParaRPr lang="en-US"/>
        </a:p>
      </dgm:t>
    </dgm:pt>
    <dgm:pt modelId="{EFF55F5D-81EC-433A-A454-98D6C294C7CC}" type="sibTrans" cxnId="{E429EA75-1FC3-462E-A1F7-D2F620277D21}">
      <dgm:prSet/>
      <dgm:spPr/>
      <dgm:t>
        <a:bodyPr/>
        <a:lstStyle/>
        <a:p>
          <a:endParaRPr lang="en-US"/>
        </a:p>
      </dgm:t>
    </dgm:pt>
    <dgm:pt modelId="{11405042-7758-45BE-A5CA-50AC13605D92}" type="pres">
      <dgm:prSet presAssocID="{667D9674-3199-4BAD-85F0-FB41CB58C5FD}" presName="Name0" presStyleCnt="0">
        <dgm:presLayoutVars>
          <dgm:chMax val="1"/>
          <dgm:dir/>
          <dgm:animLvl val="ctr"/>
          <dgm:resizeHandles val="exact"/>
        </dgm:presLayoutVars>
      </dgm:prSet>
      <dgm:spPr/>
    </dgm:pt>
    <dgm:pt modelId="{0442C51F-532F-4E4E-AF64-15F4A2AF3BF8}" type="pres">
      <dgm:prSet presAssocID="{68DC4255-470A-4722-B93C-F4F26BF28A74}" presName="centerShape" presStyleLbl="node0" presStyleIdx="0" presStyleCnt="1" custScaleX="193078" custScaleY="170857"/>
      <dgm:spPr/>
    </dgm:pt>
    <dgm:pt modelId="{72202A69-5C16-480F-A548-E9E945838545}" type="pres">
      <dgm:prSet presAssocID="{388E8F17-0353-4132-B7C7-740B86B6E650}" presName="node" presStyleLbl="node1" presStyleIdx="0" presStyleCnt="7" custScaleX="216890" custScaleY="73354" custRadScaleRad="101668" custRadScaleInc="3711">
        <dgm:presLayoutVars>
          <dgm:bulletEnabled val="1"/>
        </dgm:presLayoutVars>
      </dgm:prSet>
      <dgm:spPr>
        <a:prstGeom prst="roundRect">
          <a:avLst/>
        </a:prstGeom>
      </dgm:spPr>
    </dgm:pt>
    <dgm:pt modelId="{276E33B5-02B5-4102-AEA7-AD1C9C1B54A4}" type="pres">
      <dgm:prSet presAssocID="{388E8F17-0353-4132-B7C7-740B86B6E650}" presName="dummy" presStyleCnt="0"/>
      <dgm:spPr/>
    </dgm:pt>
    <dgm:pt modelId="{6A733962-4816-4F44-897E-8922404C6475}" type="pres">
      <dgm:prSet presAssocID="{9AF42EDB-5045-47EF-BB94-87FCD546A225}" presName="sibTrans" presStyleLbl="sibTrans2D1" presStyleIdx="0" presStyleCnt="7"/>
      <dgm:spPr/>
    </dgm:pt>
    <dgm:pt modelId="{4476B859-54C0-42EE-88D8-C0959E8AE475}" type="pres">
      <dgm:prSet presAssocID="{422FD06C-EC2F-43E2-8D28-9FCBA6D3886C}" presName="node" presStyleLbl="node1" presStyleIdx="1" presStyleCnt="7" custScaleX="141621" custScaleY="73354" custRadScaleRad="106066" custRadScaleInc="72503">
        <dgm:presLayoutVars>
          <dgm:bulletEnabled val="1"/>
        </dgm:presLayoutVars>
      </dgm:prSet>
      <dgm:spPr>
        <a:prstGeom prst="roundRect">
          <a:avLst/>
        </a:prstGeom>
      </dgm:spPr>
    </dgm:pt>
    <dgm:pt modelId="{CBE49727-94F9-4943-8556-F95D86E907B4}" type="pres">
      <dgm:prSet presAssocID="{422FD06C-EC2F-43E2-8D28-9FCBA6D3886C}" presName="dummy" presStyleCnt="0"/>
      <dgm:spPr/>
    </dgm:pt>
    <dgm:pt modelId="{3068AF3B-FDED-404B-B0D4-53CBFFC06175}" type="pres">
      <dgm:prSet presAssocID="{75A5E3FE-FE22-44B1-A375-9B295E14FCB9}" presName="sibTrans" presStyleLbl="sibTrans2D1" presStyleIdx="1" presStyleCnt="7"/>
      <dgm:spPr/>
    </dgm:pt>
    <dgm:pt modelId="{8CB79C58-C137-4DD9-8256-CB3661B42E11}" type="pres">
      <dgm:prSet presAssocID="{738CCD07-FB1C-4129-A3A7-718BFB33C577}" presName="node" presStyleLbl="node1" presStyleIdx="2" presStyleCnt="7" custScaleX="158145" custScaleY="73354" custRadScaleRad="113016" custRadScaleInc="4783">
        <dgm:presLayoutVars>
          <dgm:bulletEnabled val="1"/>
        </dgm:presLayoutVars>
      </dgm:prSet>
      <dgm:spPr>
        <a:prstGeom prst="roundRect">
          <a:avLst/>
        </a:prstGeom>
      </dgm:spPr>
    </dgm:pt>
    <dgm:pt modelId="{AC73452E-F235-4229-B168-C309A07F4F2E}" type="pres">
      <dgm:prSet presAssocID="{738CCD07-FB1C-4129-A3A7-718BFB33C577}" presName="dummy" presStyleCnt="0"/>
      <dgm:spPr/>
    </dgm:pt>
    <dgm:pt modelId="{C043CB28-0FD6-4647-A740-D0C1D7BED4E3}" type="pres">
      <dgm:prSet presAssocID="{F546FF76-BDE0-4C5D-B0CD-2AA8EC8222E4}" presName="sibTrans" presStyleLbl="sibTrans2D1" presStyleIdx="2" presStyleCnt="7"/>
      <dgm:spPr/>
    </dgm:pt>
    <dgm:pt modelId="{E0063105-E671-4052-84D0-5A9983898DAD}" type="pres">
      <dgm:prSet presAssocID="{4C0E7CDB-6E2E-41C0-9AEE-7872CCF9C034}" presName="node" presStyleLbl="node1" presStyleIdx="3" presStyleCnt="7" custScaleX="153690" custScaleY="73354" custRadScaleRad="106182" custRadScaleInc="-54478">
        <dgm:presLayoutVars>
          <dgm:bulletEnabled val="1"/>
        </dgm:presLayoutVars>
      </dgm:prSet>
      <dgm:spPr>
        <a:prstGeom prst="roundRect">
          <a:avLst/>
        </a:prstGeom>
      </dgm:spPr>
    </dgm:pt>
    <dgm:pt modelId="{8A3C283C-ABD4-4185-B2EB-CDC527277092}" type="pres">
      <dgm:prSet presAssocID="{4C0E7CDB-6E2E-41C0-9AEE-7872CCF9C034}" presName="dummy" presStyleCnt="0"/>
      <dgm:spPr/>
    </dgm:pt>
    <dgm:pt modelId="{A7052279-A42C-4456-8404-14B04513CA3C}" type="pres">
      <dgm:prSet presAssocID="{95A49EF8-E435-4C62-8BA8-41D6187787D2}" presName="sibTrans" presStyleLbl="sibTrans2D1" presStyleIdx="3" presStyleCnt="7"/>
      <dgm:spPr/>
    </dgm:pt>
    <dgm:pt modelId="{CC1B0307-CCF1-4289-A440-17F4805CB14D}" type="pres">
      <dgm:prSet presAssocID="{B652ECB8-0CA3-49BF-83C8-908FDD74ACEC}" presName="node" presStyleLbl="node1" presStyleIdx="4" presStyleCnt="7" custScaleX="160499" custScaleY="79478" custRadScaleRad="104010" custRadScaleInc="44311">
        <dgm:presLayoutVars>
          <dgm:bulletEnabled val="1"/>
        </dgm:presLayoutVars>
      </dgm:prSet>
      <dgm:spPr>
        <a:prstGeom prst="roundRect">
          <a:avLst/>
        </a:prstGeom>
      </dgm:spPr>
    </dgm:pt>
    <dgm:pt modelId="{E4F82AC3-FA72-4282-8BC2-CF8F2F69AFC8}" type="pres">
      <dgm:prSet presAssocID="{B652ECB8-0CA3-49BF-83C8-908FDD74ACEC}" presName="dummy" presStyleCnt="0"/>
      <dgm:spPr/>
    </dgm:pt>
    <dgm:pt modelId="{B15CE752-A67E-4143-BA8C-A1F6147762B0}" type="pres">
      <dgm:prSet presAssocID="{EFF55F5D-81EC-433A-A454-98D6C294C7CC}" presName="sibTrans" presStyleLbl="sibTrans2D1" presStyleIdx="4" presStyleCnt="7"/>
      <dgm:spPr/>
    </dgm:pt>
    <dgm:pt modelId="{CA928401-9575-4AB4-9181-B1DEFCE74C99}" type="pres">
      <dgm:prSet presAssocID="{EF82A659-469C-429C-8F4F-160DEB0FB893}" presName="node" presStyleLbl="node1" presStyleIdx="5" presStyleCnt="7" custScaleX="152042" custScaleY="73480" custRadScaleRad="112047" custRadScaleInc="15457">
        <dgm:presLayoutVars>
          <dgm:bulletEnabled val="1"/>
        </dgm:presLayoutVars>
      </dgm:prSet>
      <dgm:spPr>
        <a:prstGeom prst="roundRect">
          <a:avLst/>
        </a:prstGeom>
      </dgm:spPr>
    </dgm:pt>
    <dgm:pt modelId="{6D029C2B-8519-4333-8793-10B2175B69CC}" type="pres">
      <dgm:prSet presAssocID="{EF82A659-469C-429C-8F4F-160DEB0FB893}" presName="dummy" presStyleCnt="0"/>
      <dgm:spPr/>
    </dgm:pt>
    <dgm:pt modelId="{B3EB1986-0E35-4071-BCE8-9C126796B6BC}" type="pres">
      <dgm:prSet presAssocID="{675EA80E-9FFE-48F7-9F99-3B62D2EDD860}" presName="sibTrans" presStyleLbl="sibTrans2D1" presStyleIdx="5" presStyleCnt="7"/>
      <dgm:spPr/>
    </dgm:pt>
    <dgm:pt modelId="{4C1ADF56-8778-4C27-A8CB-51ADE3FEF8C8}" type="pres">
      <dgm:prSet presAssocID="{383C121D-51A3-482D-B57C-4C20D5379691}" presName="node" presStyleLbl="node1" presStyleIdx="6" presStyleCnt="7" custScaleX="145055" custScaleY="73480" custRadScaleRad="105935" custRadScaleInc="-70912">
        <dgm:presLayoutVars>
          <dgm:bulletEnabled val="1"/>
        </dgm:presLayoutVars>
      </dgm:prSet>
      <dgm:spPr>
        <a:prstGeom prst="roundRect">
          <a:avLst/>
        </a:prstGeom>
      </dgm:spPr>
    </dgm:pt>
    <dgm:pt modelId="{E77CCAE2-36C1-4E17-B8B8-7DB32BCD9287}" type="pres">
      <dgm:prSet presAssocID="{383C121D-51A3-482D-B57C-4C20D5379691}" presName="dummy" presStyleCnt="0"/>
      <dgm:spPr/>
    </dgm:pt>
    <dgm:pt modelId="{4944FBF4-0E8F-4D76-8C63-916704A60649}" type="pres">
      <dgm:prSet presAssocID="{35065614-1041-461D-8595-7777960AD226}" presName="sibTrans" presStyleLbl="sibTrans2D1" presStyleIdx="6" presStyleCnt="7"/>
      <dgm:spPr/>
    </dgm:pt>
  </dgm:ptLst>
  <dgm:cxnLst>
    <dgm:cxn modelId="{5B19A102-467A-4CD0-A562-495161B2150D}" srcId="{68DC4255-470A-4722-B93C-F4F26BF28A74}" destId="{EF82A659-469C-429C-8F4F-160DEB0FB893}" srcOrd="5" destOrd="0" parTransId="{0281AADD-BD5B-49B7-B302-7B81C4DF2703}" sibTransId="{675EA80E-9FFE-48F7-9F99-3B62D2EDD860}"/>
    <dgm:cxn modelId="{0685B60D-920C-44EC-AFFC-7E5F83764F33}" type="presOf" srcId="{F546FF76-BDE0-4C5D-B0CD-2AA8EC8222E4}" destId="{C043CB28-0FD6-4647-A740-D0C1D7BED4E3}" srcOrd="0" destOrd="0" presId="urn:microsoft.com/office/officeart/2005/8/layout/radial6"/>
    <dgm:cxn modelId="{F2357F11-0B53-46FA-ADB4-BECF2B15A7C8}" srcId="{68DC4255-470A-4722-B93C-F4F26BF28A74}" destId="{738CCD07-FB1C-4129-A3A7-718BFB33C577}" srcOrd="2" destOrd="0" parTransId="{E60658B6-1921-488E-AEF0-E06AB9921C05}" sibTransId="{F546FF76-BDE0-4C5D-B0CD-2AA8EC8222E4}"/>
    <dgm:cxn modelId="{AD0E6B33-37A1-4DA3-8AFB-85211B00930F}" type="presOf" srcId="{B652ECB8-0CA3-49BF-83C8-908FDD74ACEC}" destId="{CC1B0307-CCF1-4289-A440-17F4805CB14D}" srcOrd="0" destOrd="0" presId="urn:microsoft.com/office/officeart/2005/8/layout/radial6"/>
    <dgm:cxn modelId="{89898A60-81E5-4D07-959C-F60EC41960EB}" srcId="{667D9674-3199-4BAD-85F0-FB41CB58C5FD}" destId="{68DC4255-470A-4722-B93C-F4F26BF28A74}" srcOrd="0" destOrd="0" parTransId="{91ED99AB-533E-4865-B775-7D4AD886744C}" sibTransId="{4BDB3DDA-55CC-4DCB-9351-C66A2EF2FF5F}"/>
    <dgm:cxn modelId="{9B132D67-CD63-4390-A72B-C6D9134A786B}" type="presOf" srcId="{422FD06C-EC2F-43E2-8D28-9FCBA6D3886C}" destId="{4476B859-54C0-42EE-88D8-C0959E8AE475}" srcOrd="0" destOrd="0" presId="urn:microsoft.com/office/officeart/2005/8/layout/radial6"/>
    <dgm:cxn modelId="{73459A4A-57C6-4BFB-9307-C1B23A41F138}" type="presOf" srcId="{383C121D-51A3-482D-B57C-4C20D5379691}" destId="{4C1ADF56-8778-4C27-A8CB-51ADE3FEF8C8}" srcOrd="0" destOrd="0" presId="urn:microsoft.com/office/officeart/2005/8/layout/radial6"/>
    <dgm:cxn modelId="{E3D53770-2BFD-4138-823A-1AD7BDEB2A02}" srcId="{68DC4255-470A-4722-B93C-F4F26BF28A74}" destId="{388E8F17-0353-4132-B7C7-740B86B6E650}" srcOrd="0" destOrd="0" parTransId="{AF26F267-DF8E-4F8D-95B7-8346993596E1}" sibTransId="{9AF42EDB-5045-47EF-BB94-87FCD546A225}"/>
    <dgm:cxn modelId="{9C810774-2A45-4867-B360-0CCA794A31CE}" srcId="{68DC4255-470A-4722-B93C-F4F26BF28A74}" destId="{383C121D-51A3-482D-B57C-4C20D5379691}" srcOrd="6" destOrd="0" parTransId="{808A1338-EEAE-4EE9-9105-2691037811FF}" sibTransId="{35065614-1041-461D-8595-7777960AD226}"/>
    <dgm:cxn modelId="{E429EA75-1FC3-462E-A1F7-D2F620277D21}" srcId="{68DC4255-470A-4722-B93C-F4F26BF28A74}" destId="{B652ECB8-0CA3-49BF-83C8-908FDD74ACEC}" srcOrd="4" destOrd="0" parTransId="{9D70BBEF-90B7-45E3-B32F-30E11EB03D29}" sibTransId="{EFF55F5D-81EC-433A-A454-98D6C294C7CC}"/>
    <dgm:cxn modelId="{78B48958-0F2E-48AB-A20E-104CC0EE3DA1}" type="presOf" srcId="{EF82A659-469C-429C-8F4F-160DEB0FB893}" destId="{CA928401-9575-4AB4-9181-B1DEFCE74C99}" srcOrd="0" destOrd="0" presId="urn:microsoft.com/office/officeart/2005/8/layout/radial6"/>
    <dgm:cxn modelId="{D2A23F81-58E0-476C-9790-BF3D1DFC4DF1}" type="presOf" srcId="{738CCD07-FB1C-4129-A3A7-718BFB33C577}" destId="{8CB79C58-C137-4DD9-8256-CB3661B42E11}" srcOrd="0" destOrd="0" presId="urn:microsoft.com/office/officeart/2005/8/layout/radial6"/>
    <dgm:cxn modelId="{4D15E582-7080-4728-A1CB-5CFA5FC981F3}" type="presOf" srcId="{68DC4255-470A-4722-B93C-F4F26BF28A74}" destId="{0442C51F-532F-4E4E-AF64-15F4A2AF3BF8}" srcOrd="0" destOrd="0" presId="urn:microsoft.com/office/officeart/2005/8/layout/radial6"/>
    <dgm:cxn modelId="{CC4BFB85-1EA9-4AF3-A81C-CD8D7D959888}" type="presOf" srcId="{9AF42EDB-5045-47EF-BB94-87FCD546A225}" destId="{6A733962-4816-4F44-897E-8922404C6475}" srcOrd="0" destOrd="0" presId="urn:microsoft.com/office/officeart/2005/8/layout/radial6"/>
    <dgm:cxn modelId="{194E3AA8-2CEF-437E-B13D-06926B4A83B9}" srcId="{68DC4255-470A-4722-B93C-F4F26BF28A74}" destId="{4C0E7CDB-6E2E-41C0-9AEE-7872CCF9C034}" srcOrd="3" destOrd="0" parTransId="{A887EE9A-6C8D-44FB-A091-C7B07BB46AC6}" sibTransId="{95A49EF8-E435-4C62-8BA8-41D6187787D2}"/>
    <dgm:cxn modelId="{9B87D4AE-BDFF-4BBD-AB0F-0FC3EE605849}" type="presOf" srcId="{35065614-1041-461D-8595-7777960AD226}" destId="{4944FBF4-0E8F-4D76-8C63-916704A60649}" srcOrd="0" destOrd="0" presId="urn:microsoft.com/office/officeart/2005/8/layout/radial6"/>
    <dgm:cxn modelId="{7EEE26B8-51E1-47C6-BE92-DC4BE231F8B3}" type="presOf" srcId="{388E8F17-0353-4132-B7C7-740B86B6E650}" destId="{72202A69-5C16-480F-A548-E9E945838545}" srcOrd="0" destOrd="0" presId="urn:microsoft.com/office/officeart/2005/8/layout/radial6"/>
    <dgm:cxn modelId="{7B7275C3-520D-4172-90B7-96C612B471FC}" type="presOf" srcId="{4C0E7CDB-6E2E-41C0-9AEE-7872CCF9C034}" destId="{E0063105-E671-4052-84D0-5A9983898DAD}" srcOrd="0" destOrd="0" presId="urn:microsoft.com/office/officeart/2005/8/layout/radial6"/>
    <dgm:cxn modelId="{28BA94DC-4E6C-49AA-B4CF-5D87E28F75CC}" type="presOf" srcId="{95A49EF8-E435-4C62-8BA8-41D6187787D2}" destId="{A7052279-A42C-4456-8404-14B04513CA3C}" srcOrd="0" destOrd="0" presId="urn:microsoft.com/office/officeart/2005/8/layout/radial6"/>
    <dgm:cxn modelId="{6A87EBE4-E0F1-49EA-AAFD-80BDD896293E}" type="presOf" srcId="{667D9674-3199-4BAD-85F0-FB41CB58C5FD}" destId="{11405042-7758-45BE-A5CA-50AC13605D92}" srcOrd="0" destOrd="0" presId="urn:microsoft.com/office/officeart/2005/8/layout/radial6"/>
    <dgm:cxn modelId="{CB2BB4E8-5622-4FC5-80F5-DEC06B03054F}" type="presOf" srcId="{675EA80E-9FFE-48F7-9F99-3B62D2EDD860}" destId="{B3EB1986-0E35-4071-BCE8-9C126796B6BC}" srcOrd="0" destOrd="0" presId="urn:microsoft.com/office/officeart/2005/8/layout/radial6"/>
    <dgm:cxn modelId="{C3F483EA-C81E-499D-982B-F7FB83F3B070}" type="presOf" srcId="{EFF55F5D-81EC-433A-A454-98D6C294C7CC}" destId="{B15CE752-A67E-4143-BA8C-A1F6147762B0}" srcOrd="0" destOrd="0" presId="urn:microsoft.com/office/officeart/2005/8/layout/radial6"/>
    <dgm:cxn modelId="{E8035BFB-2E2F-4AFC-A0F4-9AEB08D3024D}" srcId="{68DC4255-470A-4722-B93C-F4F26BF28A74}" destId="{422FD06C-EC2F-43E2-8D28-9FCBA6D3886C}" srcOrd="1" destOrd="0" parTransId="{1300002A-15AE-484F-9305-7874B3145F3F}" sibTransId="{75A5E3FE-FE22-44B1-A375-9B295E14FCB9}"/>
    <dgm:cxn modelId="{977864FE-6B34-4F9D-A381-99EDA71B17F8}" type="presOf" srcId="{75A5E3FE-FE22-44B1-A375-9B295E14FCB9}" destId="{3068AF3B-FDED-404B-B0D4-53CBFFC06175}" srcOrd="0" destOrd="0" presId="urn:microsoft.com/office/officeart/2005/8/layout/radial6"/>
    <dgm:cxn modelId="{03BA0D86-8E5F-4F97-B7D0-4929C4E977D7}" type="presParOf" srcId="{11405042-7758-45BE-A5CA-50AC13605D92}" destId="{0442C51F-532F-4E4E-AF64-15F4A2AF3BF8}" srcOrd="0" destOrd="0" presId="urn:microsoft.com/office/officeart/2005/8/layout/radial6"/>
    <dgm:cxn modelId="{767E58F1-7F29-48C5-8EA7-0B90AC2B77FB}" type="presParOf" srcId="{11405042-7758-45BE-A5CA-50AC13605D92}" destId="{72202A69-5C16-480F-A548-E9E945838545}" srcOrd="1" destOrd="0" presId="urn:microsoft.com/office/officeart/2005/8/layout/radial6"/>
    <dgm:cxn modelId="{FF16032F-E3A1-471B-9B6B-7D5F3B653F4F}" type="presParOf" srcId="{11405042-7758-45BE-A5CA-50AC13605D92}" destId="{276E33B5-02B5-4102-AEA7-AD1C9C1B54A4}" srcOrd="2" destOrd="0" presId="urn:microsoft.com/office/officeart/2005/8/layout/radial6"/>
    <dgm:cxn modelId="{34D7396E-A2B7-4368-94A3-1653682C287F}" type="presParOf" srcId="{11405042-7758-45BE-A5CA-50AC13605D92}" destId="{6A733962-4816-4F44-897E-8922404C6475}" srcOrd="3" destOrd="0" presId="urn:microsoft.com/office/officeart/2005/8/layout/radial6"/>
    <dgm:cxn modelId="{C3DE7D14-DA39-4015-B46C-46937FA3536A}" type="presParOf" srcId="{11405042-7758-45BE-A5CA-50AC13605D92}" destId="{4476B859-54C0-42EE-88D8-C0959E8AE475}" srcOrd="4" destOrd="0" presId="urn:microsoft.com/office/officeart/2005/8/layout/radial6"/>
    <dgm:cxn modelId="{F87C8528-A476-402C-B794-0C0C88880FB5}" type="presParOf" srcId="{11405042-7758-45BE-A5CA-50AC13605D92}" destId="{CBE49727-94F9-4943-8556-F95D86E907B4}" srcOrd="5" destOrd="0" presId="urn:microsoft.com/office/officeart/2005/8/layout/radial6"/>
    <dgm:cxn modelId="{6ADC1E9C-8947-4E3F-AC63-1B74E7AC6A92}" type="presParOf" srcId="{11405042-7758-45BE-A5CA-50AC13605D92}" destId="{3068AF3B-FDED-404B-B0D4-53CBFFC06175}" srcOrd="6" destOrd="0" presId="urn:microsoft.com/office/officeart/2005/8/layout/radial6"/>
    <dgm:cxn modelId="{6E930059-B601-479F-A845-ACEEECBB1DAF}" type="presParOf" srcId="{11405042-7758-45BE-A5CA-50AC13605D92}" destId="{8CB79C58-C137-4DD9-8256-CB3661B42E11}" srcOrd="7" destOrd="0" presId="urn:microsoft.com/office/officeart/2005/8/layout/radial6"/>
    <dgm:cxn modelId="{B654B133-A209-4F16-AAA7-936BC555C21C}" type="presParOf" srcId="{11405042-7758-45BE-A5CA-50AC13605D92}" destId="{AC73452E-F235-4229-B168-C309A07F4F2E}" srcOrd="8" destOrd="0" presId="urn:microsoft.com/office/officeart/2005/8/layout/radial6"/>
    <dgm:cxn modelId="{C545F70A-C159-45C3-88FC-6DF17647CFED}" type="presParOf" srcId="{11405042-7758-45BE-A5CA-50AC13605D92}" destId="{C043CB28-0FD6-4647-A740-D0C1D7BED4E3}" srcOrd="9" destOrd="0" presId="urn:microsoft.com/office/officeart/2005/8/layout/radial6"/>
    <dgm:cxn modelId="{6003EFA8-9514-4AEF-BDF1-E96CCFB4F4B2}" type="presParOf" srcId="{11405042-7758-45BE-A5CA-50AC13605D92}" destId="{E0063105-E671-4052-84D0-5A9983898DAD}" srcOrd="10" destOrd="0" presId="urn:microsoft.com/office/officeart/2005/8/layout/radial6"/>
    <dgm:cxn modelId="{65409105-486D-4385-B7F5-3CF40F5ADFE6}" type="presParOf" srcId="{11405042-7758-45BE-A5CA-50AC13605D92}" destId="{8A3C283C-ABD4-4185-B2EB-CDC527277092}" srcOrd="11" destOrd="0" presId="urn:microsoft.com/office/officeart/2005/8/layout/radial6"/>
    <dgm:cxn modelId="{69D3E027-C7F4-4606-B1FF-0FB8B0A171F2}" type="presParOf" srcId="{11405042-7758-45BE-A5CA-50AC13605D92}" destId="{A7052279-A42C-4456-8404-14B04513CA3C}" srcOrd="12" destOrd="0" presId="urn:microsoft.com/office/officeart/2005/8/layout/radial6"/>
    <dgm:cxn modelId="{F7920886-2B69-48AA-96AA-EBAA51D1E627}" type="presParOf" srcId="{11405042-7758-45BE-A5CA-50AC13605D92}" destId="{CC1B0307-CCF1-4289-A440-17F4805CB14D}" srcOrd="13" destOrd="0" presId="urn:microsoft.com/office/officeart/2005/8/layout/radial6"/>
    <dgm:cxn modelId="{998578AF-8557-48A7-8E2F-ED55ED91C13C}" type="presParOf" srcId="{11405042-7758-45BE-A5CA-50AC13605D92}" destId="{E4F82AC3-FA72-4282-8BC2-CF8F2F69AFC8}" srcOrd="14" destOrd="0" presId="urn:microsoft.com/office/officeart/2005/8/layout/radial6"/>
    <dgm:cxn modelId="{80D98767-9811-4E5F-800C-38F87C1A9622}" type="presParOf" srcId="{11405042-7758-45BE-A5CA-50AC13605D92}" destId="{B15CE752-A67E-4143-BA8C-A1F6147762B0}" srcOrd="15" destOrd="0" presId="urn:microsoft.com/office/officeart/2005/8/layout/radial6"/>
    <dgm:cxn modelId="{A3BB4C3B-2A35-49C0-BDDC-ABC755710427}" type="presParOf" srcId="{11405042-7758-45BE-A5CA-50AC13605D92}" destId="{CA928401-9575-4AB4-9181-B1DEFCE74C99}" srcOrd="16" destOrd="0" presId="urn:microsoft.com/office/officeart/2005/8/layout/radial6"/>
    <dgm:cxn modelId="{682218EE-D5A2-4443-8985-5254A61EDA4D}" type="presParOf" srcId="{11405042-7758-45BE-A5CA-50AC13605D92}" destId="{6D029C2B-8519-4333-8793-10B2175B69CC}" srcOrd="17" destOrd="0" presId="urn:microsoft.com/office/officeart/2005/8/layout/radial6"/>
    <dgm:cxn modelId="{FC5E9914-6B5D-4257-99F1-C8A0EA2C825B}" type="presParOf" srcId="{11405042-7758-45BE-A5CA-50AC13605D92}" destId="{B3EB1986-0E35-4071-BCE8-9C126796B6BC}" srcOrd="18" destOrd="0" presId="urn:microsoft.com/office/officeart/2005/8/layout/radial6"/>
    <dgm:cxn modelId="{6E9B4889-3A83-4BE1-8BF1-FCA789235819}" type="presParOf" srcId="{11405042-7758-45BE-A5CA-50AC13605D92}" destId="{4C1ADF56-8778-4C27-A8CB-51ADE3FEF8C8}" srcOrd="19" destOrd="0" presId="urn:microsoft.com/office/officeart/2005/8/layout/radial6"/>
    <dgm:cxn modelId="{35558E87-6F6B-4D60-A6C8-ACEBF2124CAE}" type="presParOf" srcId="{11405042-7758-45BE-A5CA-50AC13605D92}" destId="{E77CCAE2-36C1-4E17-B8B8-7DB32BCD9287}" srcOrd="20" destOrd="0" presId="urn:microsoft.com/office/officeart/2005/8/layout/radial6"/>
    <dgm:cxn modelId="{7B50BD13-931A-4AC3-8A25-06148CA75746}" type="presParOf" srcId="{11405042-7758-45BE-A5CA-50AC13605D92}" destId="{4944FBF4-0E8F-4D76-8C63-916704A60649}" srcOrd="21"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A3D2F1-AA38-463E-ABFE-4F3E24A601AE}"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9429D949-83C3-47A6-8AFE-3FA34BB2EEF4}">
      <dgm:prSet custT="1"/>
      <dgm:spPr/>
      <dgm:t>
        <a:bodyPr/>
        <a:lstStyle/>
        <a:p>
          <a:r>
            <a:rPr lang="en-US" sz="2200" b="0"/>
            <a:t>Flexibility</a:t>
          </a:r>
          <a:endParaRPr lang="en-US" sz="2200"/>
        </a:p>
      </dgm:t>
    </dgm:pt>
    <dgm:pt modelId="{F4780E46-664F-4FDE-987E-C899608F4588}" type="parTrans" cxnId="{F44027F1-B16F-4A22-B0C8-D40B81F90B9F}">
      <dgm:prSet/>
      <dgm:spPr/>
      <dgm:t>
        <a:bodyPr/>
        <a:lstStyle/>
        <a:p>
          <a:endParaRPr lang="en-US"/>
        </a:p>
      </dgm:t>
    </dgm:pt>
    <dgm:pt modelId="{28D009EC-C5EC-46C2-9E31-540495B82B36}" type="sibTrans" cxnId="{F44027F1-B16F-4A22-B0C8-D40B81F90B9F}">
      <dgm:prSet/>
      <dgm:spPr/>
      <dgm:t>
        <a:bodyPr/>
        <a:lstStyle/>
        <a:p>
          <a:endParaRPr lang="en-US"/>
        </a:p>
      </dgm:t>
    </dgm:pt>
    <dgm:pt modelId="{2FDA6069-139D-4EDD-BC66-E64ABFAB2F09}">
      <dgm:prSet custT="1"/>
      <dgm:spPr>
        <a:effectLst>
          <a:outerShdw blurRad="50800" dist="38100" dir="2700000" algn="tl" rotWithShape="0">
            <a:prstClr val="black">
              <a:alpha val="40000"/>
            </a:prstClr>
          </a:outerShdw>
        </a:effectLst>
      </dgm:spPr>
      <dgm:t>
        <a:bodyPr/>
        <a:lstStyle/>
        <a:p>
          <a:r>
            <a:rPr lang="en-US" sz="2000"/>
            <a:t>Value resources that can ramp up and down, quickly</a:t>
          </a:r>
        </a:p>
      </dgm:t>
    </dgm:pt>
    <dgm:pt modelId="{A185EC59-BA5D-4837-BEE0-D6B7EB59BD37}" type="parTrans" cxnId="{B240ED79-B688-475C-A7B4-39747C31020F}">
      <dgm:prSet/>
      <dgm:spPr/>
      <dgm:t>
        <a:bodyPr/>
        <a:lstStyle/>
        <a:p>
          <a:endParaRPr lang="en-US"/>
        </a:p>
      </dgm:t>
    </dgm:pt>
    <dgm:pt modelId="{ABD1436E-0622-47ED-930A-A31321878E83}" type="sibTrans" cxnId="{B240ED79-B688-475C-A7B4-39747C31020F}">
      <dgm:prSet/>
      <dgm:spPr/>
      <dgm:t>
        <a:bodyPr/>
        <a:lstStyle/>
        <a:p>
          <a:endParaRPr lang="en-US"/>
        </a:p>
      </dgm:t>
    </dgm:pt>
    <dgm:pt modelId="{BB86B1BD-C1A7-4B36-80FB-E461696E7EA3}">
      <dgm:prSet custT="1"/>
      <dgm:spPr/>
      <dgm:t>
        <a:bodyPr/>
        <a:lstStyle/>
        <a:p>
          <a:r>
            <a:rPr lang="en-US" sz="2200" b="0"/>
            <a:t>Dependability</a:t>
          </a:r>
          <a:endParaRPr lang="en-US" sz="2200"/>
        </a:p>
      </dgm:t>
    </dgm:pt>
    <dgm:pt modelId="{0C8B81BE-518D-4F59-9620-1E10A163D5DD}" type="parTrans" cxnId="{4229D363-4956-4DBB-95B0-62C98748A733}">
      <dgm:prSet/>
      <dgm:spPr/>
      <dgm:t>
        <a:bodyPr/>
        <a:lstStyle/>
        <a:p>
          <a:endParaRPr lang="en-US"/>
        </a:p>
      </dgm:t>
    </dgm:pt>
    <dgm:pt modelId="{C4AA8E26-A7B0-4742-B709-AD37B83AB008}" type="sibTrans" cxnId="{4229D363-4956-4DBB-95B0-62C98748A733}">
      <dgm:prSet/>
      <dgm:spPr/>
      <dgm:t>
        <a:bodyPr/>
        <a:lstStyle/>
        <a:p>
          <a:endParaRPr lang="en-US"/>
        </a:p>
      </dgm:t>
    </dgm:pt>
    <dgm:pt modelId="{23F7BD9F-CCC7-4905-9D2C-F104221A7F37}">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r>
            <a:rPr lang="en-US" sz="2000"/>
            <a:t>Value resources that can achieve instructed dispatch levels for required durations</a:t>
          </a:r>
        </a:p>
      </dgm:t>
    </dgm:pt>
    <dgm:pt modelId="{68CB5FD0-AC78-41E8-B485-101D2C9DDE0A}" type="parTrans" cxnId="{72A4EFB8-E4C5-45AA-858F-1C6C36B56742}">
      <dgm:prSet/>
      <dgm:spPr/>
      <dgm:t>
        <a:bodyPr/>
        <a:lstStyle/>
        <a:p>
          <a:endParaRPr lang="en-US"/>
        </a:p>
      </dgm:t>
    </dgm:pt>
    <dgm:pt modelId="{5CCB4601-BD7F-43CE-95AF-17B64414155D}" type="sibTrans" cxnId="{72A4EFB8-E4C5-45AA-858F-1C6C36B56742}">
      <dgm:prSet/>
      <dgm:spPr/>
      <dgm:t>
        <a:bodyPr/>
        <a:lstStyle/>
        <a:p>
          <a:endParaRPr lang="en-US"/>
        </a:p>
      </dgm:t>
    </dgm:pt>
    <dgm:pt modelId="{91D622D7-4439-4410-95B8-44A8804BEB56}">
      <dgm:prSet custT="1"/>
      <dgm:spPr/>
      <dgm:t>
        <a:bodyPr/>
        <a:lstStyle/>
        <a:p>
          <a:r>
            <a:rPr lang="en-US" sz="2200" b="0"/>
            <a:t>Availability</a:t>
          </a:r>
          <a:endParaRPr lang="en-US" sz="2200"/>
        </a:p>
      </dgm:t>
    </dgm:pt>
    <dgm:pt modelId="{B9D1663C-9474-4AC7-B93C-A43164D779E1}" type="parTrans" cxnId="{8F034452-7E28-420D-A6FB-BB8F20D32CE8}">
      <dgm:prSet/>
      <dgm:spPr/>
      <dgm:t>
        <a:bodyPr/>
        <a:lstStyle/>
        <a:p>
          <a:endParaRPr lang="en-US"/>
        </a:p>
      </dgm:t>
    </dgm:pt>
    <dgm:pt modelId="{A5C6BA85-9C26-408C-8F59-D92C0B9293AD}" type="sibTrans" cxnId="{8F034452-7E28-420D-A6FB-BB8F20D32CE8}">
      <dgm:prSet/>
      <dgm:spPr/>
      <dgm:t>
        <a:bodyPr/>
        <a:lstStyle/>
        <a:p>
          <a:endParaRPr lang="en-US"/>
        </a:p>
      </dgm:t>
    </dgm:pt>
    <dgm:pt modelId="{549ACF22-799D-4E47-8F62-614DB503591D}">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pPr marL="228600" lvl="1" indent="-228600" algn="l" defTabSz="933450">
            <a:lnSpc>
              <a:spcPct val="90000"/>
            </a:lnSpc>
            <a:spcBef>
              <a:spcPct val="0"/>
            </a:spcBef>
            <a:spcAft>
              <a:spcPct val="15000"/>
            </a:spcAft>
            <a:buChar char="•"/>
          </a:pPr>
          <a:r>
            <a:rPr lang="en-US" sz="2000" kern="1200">
              <a:solidFill>
                <a:srgbClr val="FFFFFF"/>
              </a:solidFill>
              <a:latin typeface="Arial"/>
              <a:ea typeface="+mn-ea"/>
              <a:cs typeface="+mn-cs"/>
            </a:rPr>
            <a:t>Provide incentives for resource availability when needed, meeting current and future demands</a:t>
          </a:r>
        </a:p>
      </dgm:t>
    </dgm:pt>
    <dgm:pt modelId="{94F954C3-DB6B-44E0-99B6-731D172A6982}" type="parTrans" cxnId="{EC17253E-7FE2-4225-A387-F8A38864DA5B}">
      <dgm:prSet/>
      <dgm:spPr/>
      <dgm:t>
        <a:bodyPr/>
        <a:lstStyle/>
        <a:p>
          <a:endParaRPr lang="en-US"/>
        </a:p>
      </dgm:t>
    </dgm:pt>
    <dgm:pt modelId="{695A7C89-F37B-4F5E-B71D-AAEF7E33666C}" type="sibTrans" cxnId="{EC17253E-7FE2-4225-A387-F8A38864DA5B}">
      <dgm:prSet/>
      <dgm:spPr/>
      <dgm:t>
        <a:bodyPr/>
        <a:lstStyle/>
        <a:p>
          <a:endParaRPr lang="en-US"/>
        </a:p>
      </dgm:t>
    </dgm:pt>
    <dgm:pt modelId="{6215A64E-F64E-45C4-89FD-D76555F6C13E}">
      <dgm:prSet custT="1"/>
      <dgm:spPr/>
      <dgm:t>
        <a:bodyPr/>
        <a:lstStyle/>
        <a:p>
          <a:r>
            <a:rPr lang="en-US" sz="2200" b="0"/>
            <a:t>Resiliency</a:t>
          </a:r>
          <a:endParaRPr lang="en-US" sz="2200"/>
        </a:p>
      </dgm:t>
    </dgm:pt>
    <dgm:pt modelId="{47B9BE94-0FF3-4274-AEC2-5F860BDB031F}" type="parTrans" cxnId="{81D18FD9-E2E7-441E-982D-A7FEAC8698FE}">
      <dgm:prSet/>
      <dgm:spPr/>
      <dgm:t>
        <a:bodyPr/>
        <a:lstStyle/>
        <a:p>
          <a:endParaRPr lang="en-US"/>
        </a:p>
      </dgm:t>
    </dgm:pt>
    <dgm:pt modelId="{FABAE7A6-33E7-440C-B72A-06A2F23B79A4}" type="sibTrans" cxnId="{81D18FD9-E2E7-441E-982D-A7FEAC8698FE}">
      <dgm:prSet/>
      <dgm:spPr/>
      <dgm:t>
        <a:bodyPr/>
        <a:lstStyle/>
        <a:p>
          <a:endParaRPr lang="en-US"/>
        </a:p>
      </dgm:t>
    </dgm:pt>
    <dgm:pt modelId="{C3739145-CA05-4220-9EEE-30E1C8B84A03}">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r>
            <a:rPr lang="en-US" sz="2000" kern="1200"/>
            <a:t>Provide the grid with tools to manage </a:t>
          </a:r>
          <a:r>
            <a:rPr lang="en-US" sz="2000" kern="1200">
              <a:solidFill>
                <a:srgbClr val="FFFFFF"/>
              </a:solidFill>
              <a:latin typeface="Arial"/>
              <a:ea typeface="+mn-ea"/>
              <a:cs typeface="+mn-cs"/>
            </a:rPr>
            <a:t>both</a:t>
          </a:r>
          <a:r>
            <a:rPr lang="en-US" sz="2000" kern="1200"/>
            <a:t> local and </a:t>
          </a:r>
          <a:r>
            <a:rPr lang="en-US" sz="2000" kern="1200">
              <a:latin typeface="Arial"/>
            </a:rPr>
            <a:t>system-wide</a:t>
          </a:r>
          <a:r>
            <a:rPr lang="en-US" sz="2000" kern="1200"/>
            <a:t> reliability events </a:t>
          </a:r>
        </a:p>
      </dgm:t>
    </dgm:pt>
    <dgm:pt modelId="{143AB91D-5C51-4CA6-911E-1961050F58A1}" type="parTrans" cxnId="{2AA5DF8C-0F16-4F19-A0A0-E1C0C2FD8367}">
      <dgm:prSet/>
      <dgm:spPr/>
      <dgm:t>
        <a:bodyPr/>
        <a:lstStyle/>
        <a:p>
          <a:endParaRPr lang="en-US"/>
        </a:p>
      </dgm:t>
    </dgm:pt>
    <dgm:pt modelId="{F3D2134E-CCBF-4AC2-959F-856FABDC9126}" type="sibTrans" cxnId="{2AA5DF8C-0F16-4F19-A0A0-E1C0C2FD8367}">
      <dgm:prSet/>
      <dgm:spPr/>
      <dgm:t>
        <a:bodyPr/>
        <a:lstStyle/>
        <a:p>
          <a:endParaRPr lang="en-US"/>
        </a:p>
      </dgm:t>
    </dgm:pt>
    <dgm:pt modelId="{C7C0AB89-F69D-46F5-8AF8-9E5B1EA40833}">
      <dgm:prSet custT="1"/>
      <dgm:spPr/>
      <dgm:t>
        <a:bodyPr/>
        <a:lstStyle/>
        <a:p>
          <a:r>
            <a:rPr lang="en-US" sz="2200" b="0"/>
            <a:t>Quality</a:t>
          </a:r>
          <a:endParaRPr lang="en-US" sz="2200"/>
        </a:p>
      </dgm:t>
    </dgm:pt>
    <dgm:pt modelId="{22EB392C-991A-4D68-850F-7A14085BA533}" type="parTrans" cxnId="{660BFC58-8D99-479A-AA79-CC176D26A9E7}">
      <dgm:prSet/>
      <dgm:spPr/>
      <dgm:t>
        <a:bodyPr/>
        <a:lstStyle/>
        <a:p>
          <a:endParaRPr lang="en-US"/>
        </a:p>
      </dgm:t>
    </dgm:pt>
    <dgm:pt modelId="{562D519C-F4F3-4F9E-B942-ED43E273E07B}" type="sibTrans" cxnId="{660BFC58-8D99-479A-AA79-CC176D26A9E7}">
      <dgm:prSet/>
      <dgm:spPr/>
      <dgm:t>
        <a:bodyPr/>
        <a:lstStyle/>
        <a:p>
          <a:endParaRPr lang="en-US"/>
        </a:p>
      </dgm:t>
    </dgm:pt>
    <dgm:pt modelId="{7580C0AE-29EC-4FD3-B39E-2C1C3DE3904C}">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pPr rtl="0"/>
          <a:r>
            <a:rPr lang="en-US" sz="2000" kern="1200">
              <a:solidFill>
                <a:schemeClr val="bg1"/>
              </a:solidFill>
            </a:rPr>
            <a:t>Value operational attributes that are important to the ERCOT market, such</a:t>
          </a:r>
          <a:r>
            <a:rPr lang="en-US" sz="2000" kern="1200">
              <a:solidFill>
                <a:schemeClr val="bg1"/>
              </a:solidFill>
              <a:latin typeface="Arial"/>
            </a:rPr>
            <a:t> as being</a:t>
          </a:r>
          <a:r>
            <a:rPr lang="en-US" sz="2000" kern="1200">
              <a:solidFill>
                <a:schemeClr val="bg1"/>
              </a:solidFill>
            </a:rPr>
            <a:t> carbon-</a:t>
          </a:r>
          <a:r>
            <a:rPr lang="en-US" sz="2000" kern="1200">
              <a:solidFill>
                <a:schemeClr val="bg1"/>
              </a:solidFill>
              <a:latin typeface="Arial"/>
              <a:ea typeface="+mn-ea"/>
              <a:cs typeface="+mn-cs"/>
            </a:rPr>
            <a:t>free</a:t>
          </a:r>
          <a:r>
            <a:rPr lang="en-US" sz="2000" kern="1200">
              <a:solidFill>
                <a:schemeClr val="bg1"/>
              </a:solidFill>
            </a:rPr>
            <a:t> and contributing to inertia</a:t>
          </a:r>
        </a:p>
      </dgm:t>
    </dgm:pt>
    <dgm:pt modelId="{3C485244-634C-4C0C-BD47-4DAED9BC5DF5}" type="parTrans" cxnId="{B820F468-D251-4EB2-9ADA-0AB37B148E8F}">
      <dgm:prSet/>
      <dgm:spPr/>
      <dgm:t>
        <a:bodyPr/>
        <a:lstStyle/>
        <a:p>
          <a:endParaRPr lang="en-US"/>
        </a:p>
      </dgm:t>
    </dgm:pt>
    <dgm:pt modelId="{ADCC5CE3-3B89-4793-9EB9-C754534938C9}" type="sibTrans" cxnId="{B820F468-D251-4EB2-9ADA-0AB37B148E8F}">
      <dgm:prSet/>
      <dgm:spPr/>
      <dgm:t>
        <a:bodyPr/>
        <a:lstStyle/>
        <a:p>
          <a:endParaRPr lang="en-US"/>
        </a:p>
      </dgm:t>
    </dgm:pt>
    <dgm:pt modelId="{AB3FF31B-B479-4C15-92AC-04748A1401C9}">
      <dgm:prSet custT="1"/>
      <dgm:spPr/>
      <dgm:t>
        <a:bodyPr/>
        <a:lstStyle/>
        <a:p>
          <a:r>
            <a:rPr lang="en-US" sz="2200" b="0"/>
            <a:t>Efficiency</a:t>
          </a:r>
          <a:endParaRPr lang="en-US" sz="2200"/>
        </a:p>
      </dgm:t>
    </dgm:pt>
    <dgm:pt modelId="{C176D28B-2E00-4FEE-91D4-9C88FF90CEBA}" type="parTrans" cxnId="{5178DA34-299B-4431-9C1F-0374B204F537}">
      <dgm:prSet/>
      <dgm:spPr/>
      <dgm:t>
        <a:bodyPr/>
        <a:lstStyle/>
        <a:p>
          <a:endParaRPr lang="en-US"/>
        </a:p>
      </dgm:t>
    </dgm:pt>
    <dgm:pt modelId="{C75BD20A-6982-4D63-9FD5-BBAE45F7C603}" type="sibTrans" cxnId="{5178DA34-299B-4431-9C1F-0374B204F537}">
      <dgm:prSet/>
      <dgm:spPr/>
      <dgm:t>
        <a:bodyPr/>
        <a:lstStyle/>
        <a:p>
          <a:endParaRPr lang="en-US"/>
        </a:p>
      </dgm:t>
    </dgm:pt>
    <dgm:pt modelId="{5CC74804-26B8-4631-8F1A-E7DC69DFF884}">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r>
            <a:rPr lang="en-US" sz="2100" kern="1200"/>
            <a:t>Design markets to achieve efficient and affordable </a:t>
          </a:r>
          <a:r>
            <a:rPr lang="en-US" sz="2100" kern="1200">
              <a:solidFill>
                <a:srgbClr val="FFFFFF"/>
              </a:solidFill>
              <a:latin typeface="Arial"/>
              <a:ea typeface="+mn-ea"/>
              <a:cs typeface="+mn-cs"/>
            </a:rPr>
            <a:t>results</a:t>
          </a:r>
          <a:r>
            <a:rPr lang="en-US" sz="2100" kern="1200"/>
            <a:t> to benefit consumers and market participants</a:t>
          </a:r>
        </a:p>
      </dgm:t>
    </dgm:pt>
    <dgm:pt modelId="{28F130A7-0C3A-4D8E-9AB9-EA91DE35A219}" type="parTrans" cxnId="{D3E6256E-5817-4EEA-A5C4-B7214E61C816}">
      <dgm:prSet/>
      <dgm:spPr/>
      <dgm:t>
        <a:bodyPr/>
        <a:lstStyle/>
        <a:p>
          <a:endParaRPr lang="en-US"/>
        </a:p>
      </dgm:t>
    </dgm:pt>
    <dgm:pt modelId="{CFD2CBA7-185F-41F7-91BB-F6CF1D4D8E28}" type="sibTrans" cxnId="{D3E6256E-5817-4EEA-A5C4-B7214E61C816}">
      <dgm:prSet/>
      <dgm:spPr/>
      <dgm:t>
        <a:bodyPr/>
        <a:lstStyle/>
        <a:p>
          <a:endParaRPr lang="en-US"/>
        </a:p>
      </dgm:t>
    </dgm:pt>
    <dgm:pt modelId="{991E83F2-AD44-4D4A-8319-CFFDDBD19AD7}">
      <dgm:prSet custT="1"/>
      <dgm:spPr>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gm:spPr>
      <dgm:t>
        <a:bodyPr spcFirstLastPara="0" vert="horz" wrap="square" lIns="80010" tIns="80010" rIns="80010" bIns="80010" numCol="1" spcCol="1270" anchor="ctr" anchorCtr="0"/>
        <a:lstStyle/>
        <a:p>
          <a:r>
            <a:rPr lang="en-US" sz="2100" kern="1200">
              <a:solidFill>
                <a:schemeClr val="bg1"/>
              </a:solidFill>
            </a:rPr>
            <a:t>Enhance value of locating resources closer to where they are most needed</a:t>
          </a:r>
          <a:endParaRPr lang="en-US" sz="2100" strike="sngStrike" kern="1200">
            <a:solidFill>
              <a:schemeClr val="bg1"/>
            </a:solidFill>
          </a:endParaRPr>
        </a:p>
      </dgm:t>
    </dgm:pt>
    <dgm:pt modelId="{ADD97AFF-307F-4B58-A01E-D30FC5DD6F9B}" type="parTrans" cxnId="{4999DFF1-2FCE-4239-BBE3-DA9A8BE8EF35}">
      <dgm:prSet/>
      <dgm:spPr/>
      <dgm:t>
        <a:bodyPr/>
        <a:lstStyle/>
        <a:p>
          <a:endParaRPr lang="en-US"/>
        </a:p>
      </dgm:t>
    </dgm:pt>
    <dgm:pt modelId="{C4C3B196-FD2D-48C7-B63C-B970D1FA122A}" type="sibTrans" cxnId="{4999DFF1-2FCE-4239-BBE3-DA9A8BE8EF35}">
      <dgm:prSet/>
      <dgm:spPr/>
      <dgm:t>
        <a:bodyPr/>
        <a:lstStyle/>
        <a:p>
          <a:endParaRPr lang="en-US"/>
        </a:p>
      </dgm:t>
    </dgm:pt>
    <dgm:pt modelId="{04442936-8B5E-4478-9D89-188E8033CD7E}">
      <dgm:prSet custT="1"/>
      <dgm:spPr>
        <a:noFill/>
        <a:ln w="25400" cap="flat" cmpd="sng" algn="ctr">
          <a:noFill/>
          <a:prstDash val="solid"/>
        </a:ln>
        <a:effectLst/>
      </dgm:spPr>
      <dgm:t>
        <a:bodyPr spcFirstLastPara="0" vert="horz" wrap="square" lIns="80010" tIns="80010" rIns="80010" bIns="80010" numCol="1" spcCol="1270" anchor="ctr" anchorCtr="0"/>
        <a:lstStyle/>
        <a:p>
          <a:r>
            <a:rPr lang="en-US" sz="2100" kern="1200">
              <a:solidFill>
                <a:schemeClr val="tx1"/>
              </a:solidFill>
            </a:rPr>
            <a:t>Location  </a:t>
          </a:r>
        </a:p>
      </dgm:t>
    </dgm:pt>
    <dgm:pt modelId="{367B2EA1-EB4F-480C-97B0-215857664F77}" type="sibTrans" cxnId="{70472A01-594E-4DFE-AC8D-13306F97526B}">
      <dgm:prSet/>
      <dgm:spPr/>
      <dgm:t>
        <a:bodyPr/>
        <a:lstStyle/>
        <a:p>
          <a:endParaRPr lang="en-US"/>
        </a:p>
      </dgm:t>
    </dgm:pt>
    <dgm:pt modelId="{C6D63CFE-C0B1-4496-9C36-1E2314981AD2}" type="parTrans" cxnId="{70472A01-594E-4DFE-AC8D-13306F97526B}">
      <dgm:prSet/>
      <dgm:spPr/>
      <dgm:t>
        <a:bodyPr/>
        <a:lstStyle/>
        <a:p>
          <a:endParaRPr lang="en-US"/>
        </a:p>
      </dgm:t>
    </dgm:pt>
    <dgm:pt modelId="{A81645F2-7FBB-4072-A163-9D55B15182CB}" type="pres">
      <dgm:prSet presAssocID="{29A3D2F1-AA38-463E-ABFE-4F3E24A601AE}" presName="Name0" presStyleCnt="0">
        <dgm:presLayoutVars>
          <dgm:dir/>
          <dgm:animLvl val="lvl"/>
          <dgm:resizeHandles val="exact"/>
        </dgm:presLayoutVars>
      </dgm:prSet>
      <dgm:spPr/>
    </dgm:pt>
    <dgm:pt modelId="{1CC21334-26C8-4BCE-B12E-66FF5844B989}" type="pres">
      <dgm:prSet presAssocID="{9429D949-83C3-47A6-8AFE-3FA34BB2EEF4}" presName="linNode" presStyleCnt="0"/>
      <dgm:spPr/>
    </dgm:pt>
    <dgm:pt modelId="{0D11830C-26CB-4BD8-AA98-9D19F35BB945}" type="pres">
      <dgm:prSet presAssocID="{9429D949-83C3-47A6-8AFE-3FA34BB2EEF4}" presName="parTx" presStyleLbl="revTx" presStyleIdx="0" presStyleCnt="7">
        <dgm:presLayoutVars>
          <dgm:chMax val="1"/>
          <dgm:bulletEnabled val="1"/>
        </dgm:presLayoutVars>
      </dgm:prSet>
      <dgm:spPr/>
    </dgm:pt>
    <dgm:pt modelId="{3CC57377-1722-4F52-9876-C0E3DFD67DA3}" type="pres">
      <dgm:prSet presAssocID="{9429D949-83C3-47A6-8AFE-3FA34BB2EEF4}" presName="bracket" presStyleLbl="parChTrans1D1" presStyleIdx="0" presStyleCnt="7"/>
      <dgm:spPr/>
    </dgm:pt>
    <dgm:pt modelId="{4721E75B-0355-4617-AA2C-EF8C06DCC352}" type="pres">
      <dgm:prSet presAssocID="{9429D949-83C3-47A6-8AFE-3FA34BB2EEF4}" presName="spH" presStyleCnt="0"/>
      <dgm:spPr/>
    </dgm:pt>
    <dgm:pt modelId="{EC14CB55-639C-4AC8-A4D8-91B57CC16E56}" type="pres">
      <dgm:prSet presAssocID="{9429D949-83C3-47A6-8AFE-3FA34BB2EEF4}" presName="desTx" presStyleLbl="node1" presStyleIdx="0" presStyleCnt="7">
        <dgm:presLayoutVars>
          <dgm:bulletEnabled val="1"/>
        </dgm:presLayoutVars>
      </dgm:prSet>
      <dgm:spPr/>
    </dgm:pt>
    <dgm:pt modelId="{98D19227-578C-4762-B9AC-1EA5CD11C17A}" type="pres">
      <dgm:prSet presAssocID="{28D009EC-C5EC-46C2-9E31-540495B82B36}" presName="spV" presStyleCnt="0"/>
      <dgm:spPr/>
    </dgm:pt>
    <dgm:pt modelId="{7CFDDD6A-14B0-4B7E-997C-93AED52171FD}" type="pres">
      <dgm:prSet presAssocID="{BB86B1BD-C1A7-4B36-80FB-E461696E7EA3}" presName="linNode" presStyleCnt="0"/>
      <dgm:spPr/>
    </dgm:pt>
    <dgm:pt modelId="{9C041F80-6895-4F8B-AF08-8D149D651CB8}" type="pres">
      <dgm:prSet presAssocID="{BB86B1BD-C1A7-4B36-80FB-E461696E7EA3}" presName="parTx" presStyleLbl="revTx" presStyleIdx="1" presStyleCnt="7">
        <dgm:presLayoutVars>
          <dgm:chMax val="1"/>
          <dgm:bulletEnabled val="1"/>
        </dgm:presLayoutVars>
      </dgm:prSet>
      <dgm:spPr/>
    </dgm:pt>
    <dgm:pt modelId="{EB2CDBDE-1C2E-4F5D-863D-496C9F8B270D}" type="pres">
      <dgm:prSet presAssocID="{BB86B1BD-C1A7-4B36-80FB-E461696E7EA3}" presName="bracket" presStyleLbl="parChTrans1D1" presStyleIdx="1" presStyleCnt="7"/>
      <dgm:spPr/>
    </dgm:pt>
    <dgm:pt modelId="{6E9A4A01-0841-4039-BF50-1B3ED097332C}" type="pres">
      <dgm:prSet presAssocID="{BB86B1BD-C1A7-4B36-80FB-E461696E7EA3}" presName="spH" presStyleCnt="0"/>
      <dgm:spPr/>
    </dgm:pt>
    <dgm:pt modelId="{8137FD44-90CF-4CC1-9BD6-C1A1147CD652}" type="pres">
      <dgm:prSet presAssocID="{BB86B1BD-C1A7-4B36-80FB-E461696E7EA3}" presName="desTx" presStyleLbl="node1" presStyleIdx="1" presStyleCnt="7">
        <dgm:presLayoutVars>
          <dgm:bulletEnabled val="1"/>
        </dgm:presLayoutVars>
      </dgm:prSet>
      <dgm:spPr>
        <a:xfrm>
          <a:off x="2728340" y="811836"/>
          <a:ext cx="5797724" cy="714656"/>
        </a:xfrm>
        <a:prstGeom prst="rect">
          <a:avLst/>
        </a:prstGeom>
      </dgm:spPr>
    </dgm:pt>
    <dgm:pt modelId="{82433D65-24E0-4CB0-84E2-6B592F6A591D}" type="pres">
      <dgm:prSet presAssocID="{C4AA8E26-A7B0-4742-B709-AD37B83AB008}" presName="spV" presStyleCnt="0"/>
      <dgm:spPr/>
    </dgm:pt>
    <dgm:pt modelId="{3D9D7501-C787-4EA4-A6CD-979948F87DBE}" type="pres">
      <dgm:prSet presAssocID="{91D622D7-4439-4410-95B8-44A8804BEB56}" presName="linNode" presStyleCnt="0"/>
      <dgm:spPr/>
    </dgm:pt>
    <dgm:pt modelId="{0EB211E8-FC34-4965-AA59-D5E66ADCEDD9}" type="pres">
      <dgm:prSet presAssocID="{91D622D7-4439-4410-95B8-44A8804BEB56}" presName="parTx" presStyleLbl="revTx" presStyleIdx="2" presStyleCnt="7">
        <dgm:presLayoutVars>
          <dgm:chMax val="1"/>
          <dgm:bulletEnabled val="1"/>
        </dgm:presLayoutVars>
      </dgm:prSet>
      <dgm:spPr/>
    </dgm:pt>
    <dgm:pt modelId="{5DCEEE39-0F26-428F-81D5-034218F94482}" type="pres">
      <dgm:prSet presAssocID="{91D622D7-4439-4410-95B8-44A8804BEB56}" presName="bracket" presStyleLbl="parChTrans1D1" presStyleIdx="2" presStyleCnt="7"/>
      <dgm:spPr/>
    </dgm:pt>
    <dgm:pt modelId="{39D77685-ECBB-414D-B990-0CC98B50E71E}" type="pres">
      <dgm:prSet presAssocID="{91D622D7-4439-4410-95B8-44A8804BEB56}" presName="spH" presStyleCnt="0"/>
      <dgm:spPr/>
    </dgm:pt>
    <dgm:pt modelId="{6B866800-66F8-4086-9E4F-E2EEF487DD52}" type="pres">
      <dgm:prSet presAssocID="{91D622D7-4439-4410-95B8-44A8804BEB56}" presName="desTx" presStyleLbl="node1" presStyleIdx="2" presStyleCnt="7">
        <dgm:presLayoutVars>
          <dgm:bulletEnabled val="1"/>
        </dgm:presLayoutVars>
      </dgm:prSet>
      <dgm:spPr>
        <a:xfrm>
          <a:off x="2731007" y="1602092"/>
          <a:ext cx="5803392" cy="714656"/>
        </a:xfrm>
        <a:prstGeom prst="rect">
          <a:avLst/>
        </a:prstGeom>
      </dgm:spPr>
    </dgm:pt>
    <dgm:pt modelId="{AFEB0B3B-4E0F-4E25-8397-4A0782589087}" type="pres">
      <dgm:prSet presAssocID="{A5C6BA85-9C26-408C-8F59-D92C0B9293AD}" presName="spV" presStyleCnt="0"/>
      <dgm:spPr/>
    </dgm:pt>
    <dgm:pt modelId="{982B5ECD-C114-4657-8079-9B896B12A100}" type="pres">
      <dgm:prSet presAssocID="{6215A64E-F64E-45C4-89FD-D76555F6C13E}" presName="linNode" presStyleCnt="0"/>
      <dgm:spPr/>
    </dgm:pt>
    <dgm:pt modelId="{E2247614-3B94-4B3C-AD46-06FBD74AA9DF}" type="pres">
      <dgm:prSet presAssocID="{6215A64E-F64E-45C4-89FD-D76555F6C13E}" presName="parTx" presStyleLbl="revTx" presStyleIdx="3" presStyleCnt="7">
        <dgm:presLayoutVars>
          <dgm:chMax val="1"/>
          <dgm:bulletEnabled val="1"/>
        </dgm:presLayoutVars>
      </dgm:prSet>
      <dgm:spPr/>
    </dgm:pt>
    <dgm:pt modelId="{7CA663A1-9997-4568-AD40-092172AF5E98}" type="pres">
      <dgm:prSet presAssocID="{6215A64E-F64E-45C4-89FD-D76555F6C13E}" presName="bracket" presStyleLbl="parChTrans1D1" presStyleIdx="3" presStyleCnt="7"/>
      <dgm:spPr/>
    </dgm:pt>
    <dgm:pt modelId="{38D929FD-D841-4416-A5F8-E777F2B07A8B}" type="pres">
      <dgm:prSet presAssocID="{6215A64E-F64E-45C4-89FD-D76555F6C13E}" presName="spH" presStyleCnt="0"/>
      <dgm:spPr/>
    </dgm:pt>
    <dgm:pt modelId="{78984C09-9237-457D-A4BB-6FD37A28A971}" type="pres">
      <dgm:prSet presAssocID="{6215A64E-F64E-45C4-89FD-D76555F6C13E}" presName="desTx" presStyleLbl="node1" presStyleIdx="3" presStyleCnt="7">
        <dgm:presLayoutVars>
          <dgm:bulletEnabled val="1"/>
        </dgm:presLayoutVars>
      </dgm:prSet>
      <dgm:spPr>
        <a:xfrm>
          <a:off x="2728340" y="2392348"/>
          <a:ext cx="5797724" cy="714656"/>
        </a:xfrm>
        <a:prstGeom prst="rect">
          <a:avLst/>
        </a:prstGeom>
      </dgm:spPr>
    </dgm:pt>
    <dgm:pt modelId="{2EBCB9A6-795D-49D4-A820-8CF504255D67}" type="pres">
      <dgm:prSet presAssocID="{FABAE7A6-33E7-440C-B72A-06A2F23B79A4}" presName="spV" presStyleCnt="0"/>
      <dgm:spPr/>
    </dgm:pt>
    <dgm:pt modelId="{D3C6B616-5A5D-4D4F-912A-E81E30074CD3}" type="pres">
      <dgm:prSet presAssocID="{C7C0AB89-F69D-46F5-8AF8-9E5B1EA40833}" presName="linNode" presStyleCnt="0"/>
      <dgm:spPr/>
    </dgm:pt>
    <dgm:pt modelId="{154FC9DC-41B5-4441-A01D-AF23B465BA22}" type="pres">
      <dgm:prSet presAssocID="{C7C0AB89-F69D-46F5-8AF8-9E5B1EA40833}" presName="parTx" presStyleLbl="revTx" presStyleIdx="4" presStyleCnt="7">
        <dgm:presLayoutVars>
          <dgm:chMax val="1"/>
          <dgm:bulletEnabled val="1"/>
        </dgm:presLayoutVars>
      </dgm:prSet>
      <dgm:spPr/>
    </dgm:pt>
    <dgm:pt modelId="{2B4FAFCC-17B8-413E-BCAC-DE68E5B44254}" type="pres">
      <dgm:prSet presAssocID="{C7C0AB89-F69D-46F5-8AF8-9E5B1EA40833}" presName="bracket" presStyleLbl="parChTrans1D1" presStyleIdx="4" presStyleCnt="7"/>
      <dgm:spPr/>
    </dgm:pt>
    <dgm:pt modelId="{4A3F21D8-4175-4268-9915-D62CAF7093B7}" type="pres">
      <dgm:prSet presAssocID="{C7C0AB89-F69D-46F5-8AF8-9E5B1EA40833}" presName="spH" presStyleCnt="0"/>
      <dgm:spPr/>
    </dgm:pt>
    <dgm:pt modelId="{2F85D76F-91C0-4566-B449-C449BD993BEA}" type="pres">
      <dgm:prSet presAssocID="{C7C0AB89-F69D-46F5-8AF8-9E5B1EA40833}" presName="desTx" presStyleLbl="node1" presStyleIdx="4" presStyleCnt="7">
        <dgm:presLayoutVars>
          <dgm:bulletEnabled val="1"/>
        </dgm:presLayoutVars>
      </dgm:prSet>
      <dgm:spPr>
        <a:xfrm>
          <a:off x="2728340" y="3182604"/>
          <a:ext cx="5797724" cy="1013512"/>
        </a:xfrm>
        <a:prstGeom prst="rect">
          <a:avLst/>
        </a:prstGeom>
      </dgm:spPr>
    </dgm:pt>
    <dgm:pt modelId="{A4C31986-7AB0-4AE3-B49E-66F7E758F37B}" type="pres">
      <dgm:prSet presAssocID="{562D519C-F4F3-4F9E-B942-ED43E273E07B}" presName="spV" presStyleCnt="0"/>
      <dgm:spPr/>
    </dgm:pt>
    <dgm:pt modelId="{9A4F4157-4272-4A9C-9C56-34415ED000B0}" type="pres">
      <dgm:prSet presAssocID="{AB3FF31B-B479-4C15-92AC-04748A1401C9}" presName="linNode" presStyleCnt="0"/>
      <dgm:spPr/>
    </dgm:pt>
    <dgm:pt modelId="{093C3128-9F29-4244-A655-89691C7D1230}" type="pres">
      <dgm:prSet presAssocID="{AB3FF31B-B479-4C15-92AC-04748A1401C9}" presName="parTx" presStyleLbl="revTx" presStyleIdx="5" presStyleCnt="7">
        <dgm:presLayoutVars>
          <dgm:chMax val="1"/>
          <dgm:bulletEnabled val="1"/>
        </dgm:presLayoutVars>
      </dgm:prSet>
      <dgm:spPr/>
    </dgm:pt>
    <dgm:pt modelId="{5E5A850E-A419-4843-AC78-DFCD8ECA34E9}" type="pres">
      <dgm:prSet presAssocID="{AB3FF31B-B479-4C15-92AC-04748A1401C9}" presName="bracket" presStyleLbl="parChTrans1D1" presStyleIdx="5" presStyleCnt="7"/>
      <dgm:spPr/>
    </dgm:pt>
    <dgm:pt modelId="{ED3C5AB3-1264-4CC3-9D5C-B3BCDD6C9D2B}" type="pres">
      <dgm:prSet presAssocID="{AB3FF31B-B479-4C15-92AC-04748A1401C9}" presName="spH" presStyleCnt="0"/>
      <dgm:spPr/>
    </dgm:pt>
    <dgm:pt modelId="{593E4AD2-6F32-46DF-892C-294417B9185F}" type="pres">
      <dgm:prSet presAssocID="{AB3FF31B-B479-4C15-92AC-04748A1401C9}" presName="desTx" presStyleLbl="node1" presStyleIdx="5" presStyleCnt="7">
        <dgm:presLayoutVars>
          <dgm:bulletEnabled val="1"/>
        </dgm:presLayoutVars>
      </dgm:prSet>
      <dgm:spPr>
        <a:xfrm>
          <a:off x="2728340" y="4271717"/>
          <a:ext cx="5797724" cy="714656"/>
        </a:xfrm>
        <a:prstGeom prst="rect">
          <a:avLst/>
        </a:prstGeom>
      </dgm:spPr>
    </dgm:pt>
    <dgm:pt modelId="{A12B50A3-DBBF-44EB-AAA3-2982A79F2F4C}" type="pres">
      <dgm:prSet presAssocID="{C75BD20A-6982-4D63-9FD5-BBAE45F7C603}" presName="spV" presStyleCnt="0"/>
      <dgm:spPr/>
    </dgm:pt>
    <dgm:pt modelId="{90FF6BF2-D113-4AC0-8163-56ACC2C1776B}" type="pres">
      <dgm:prSet presAssocID="{04442936-8B5E-4478-9D89-188E8033CD7E}" presName="linNode" presStyleCnt="0"/>
      <dgm:spPr/>
    </dgm:pt>
    <dgm:pt modelId="{91169764-E531-4008-90A5-F2C680968768}" type="pres">
      <dgm:prSet presAssocID="{04442936-8B5E-4478-9D89-188E8033CD7E}" presName="parTx" presStyleLbl="revTx" presStyleIdx="6" presStyleCnt="7" custLinFactNeighborX="-2232" custLinFactNeighborY="-8698">
        <dgm:presLayoutVars>
          <dgm:chMax val="1"/>
          <dgm:bulletEnabled val="1"/>
        </dgm:presLayoutVars>
      </dgm:prSet>
      <dgm:spPr/>
    </dgm:pt>
    <dgm:pt modelId="{E32AC3E2-52D1-439B-81A4-F4EE00F1F6AE}" type="pres">
      <dgm:prSet presAssocID="{04442936-8B5E-4478-9D89-188E8033CD7E}" presName="bracket" presStyleLbl="parChTrans1D1" presStyleIdx="6" presStyleCnt="7"/>
      <dgm:spPr/>
    </dgm:pt>
    <dgm:pt modelId="{594E9568-E319-457A-BBDA-8A904B4B9DAB}" type="pres">
      <dgm:prSet presAssocID="{04442936-8B5E-4478-9D89-188E8033CD7E}" presName="spH" presStyleCnt="0"/>
      <dgm:spPr/>
    </dgm:pt>
    <dgm:pt modelId="{5622248A-A9CE-4CF1-841E-AC42DF6D7E12}" type="pres">
      <dgm:prSet presAssocID="{04442936-8B5E-4478-9D89-188E8033CD7E}" presName="desTx" presStyleLbl="node1" presStyleIdx="6" presStyleCnt="7">
        <dgm:presLayoutVars>
          <dgm:bulletEnabled val="1"/>
        </dgm:presLayoutVars>
      </dgm:prSet>
      <dgm:spPr/>
    </dgm:pt>
  </dgm:ptLst>
  <dgm:cxnLst>
    <dgm:cxn modelId="{17967A00-FCA3-4087-91DD-60143AAA7FDA}" type="presOf" srcId="{C3739145-CA05-4220-9EEE-30E1C8B84A03}" destId="{78984C09-9237-457D-A4BB-6FD37A28A971}" srcOrd="0" destOrd="0" presId="urn:diagrams.loki3.com/BracketList"/>
    <dgm:cxn modelId="{17E20101-486C-4CC2-87CE-77B18A847039}" type="presOf" srcId="{9429D949-83C3-47A6-8AFE-3FA34BB2EEF4}" destId="{0D11830C-26CB-4BD8-AA98-9D19F35BB945}" srcOrd="0" destOrd="0" presId="urn:diagrams.loki3.com/BracketList"/>
    <dgm:cxn modelId="{70472A01-594E-4DFE-AC8D-13306F97526B}" srcId="{29A3D2F1-AA38-463E-ABFE-4F3E24A601AE}" destId="{04442936-8B5E-4478-9D89-188E8033CD7E}" srcOrd="6" destOrd="0" parTransId="{C6D63CFE-C0B1-4496-9C36-1E2314981AD2}" sibTransId="{367B2EA1-EB4F-480C-97B0-215857664F77}"/>
    <dgm:cxn modelId="{AE244201-0FE6-4899-9E09-F867AF8E56C1}" type="presOf" srcId="{991E83F2-AD44-4D4A-8319-CFFDDBD19AD7}" destId="{5622248A-A9CE-4CF1-841E-AC42DF6D7E12}" srcOrd="0" destOrd="0" presId="urn:diagrams.loki3.com/BracketList"/>
    <dgm:cxn modelId="{1CF5E314-BA24-4A76-8D4C-9BDC59D29A07}" type="presOf" srcId="{6215A64E-F64E-45C4-89FD-D76555F6C13E}" destId="{E2247614-3B94-4B3C-AD46-06FBD74AA9DF}" srcOrd="0" destOrd="0" presId="urn:diagrams.loki3.com/BracketList"/>
    <dgm:cxn modelId="{150DA915-F631-4F5F-9E0D-C14D9903A6CF}" type="presOf" srcId="{2FDA6069-139D-4EDD-BC66-E64ABFAB2F09}" destId="{EC14CB55-639C-4AC8-A4D8-91B57CC16E56}" srcOrd="0" destOrd="0" presId="urn:diagrams.loki3.com/BracketList"/>
    <dgm:cxn modelId="{69C1FF1F-FB70-4067-BEE6-30DE8096F531}" type="presOf" srcId="{23F7BD9F-CCC7-4905-9D2C-F104221A7F37}" destId="{8137FD44-90CF-4CC1-9BD6-C1A1147CD652}" srcOrd="0" destOrd="0" presId="urn:diagrams.loki3.com/BracketList"/>
    <dgm:cxn modelId="{B6BC042D-5670-4414-B56E-A1AAF1B5D89D}" type="presOf" srcId="{549ACF22-799D-4E47-8F62-614DB503591D}" destId="{6B866800-66F8-4086-9E4F-E2EEF487DD52}" srcOrd="0" destOrd="0" presId="urn:diagrams.loki3.com/BracketList"/>
    <dgm:cxn modelId="{5178DA34-299B-4431-9C1F-0374B204F537}" srcId="{29A3D2F1-AA38-463E-ABFE-4F3E24A601AE}" destId="{AB3FF31B-B479-4C15-92AC-04748A1401C9}" srcOrd="5" destOrd="0" parTransId="{C176D28B-2E00-4FEE-91D4-9C88FF90CEBA}" sibTransId="{C75BD20A-6982-4D63-9FD5-BBAE45F7C603}"/>
    <dgm:cxn modelId="{EC17253E-7FE2-4225-A387-F8A38864DA5B}" srcId="{91D622D7-4439-4410-95B8-44A8804BEB56}" destId="{549ACF22-799D-4E47-8F62-614DB503591D}" srcOrd="0" destOrd="0" parTransId="{94F954C3-DB6B-44E0-99B6-731D172A6982}" sibTransId="{695A7C89-F37B-4F5E-B71D-AAEF7E33666C}"/>
    <dgm:cxn modelId="{56B6D160-1410-4582-BBA0-C09F7523289F}" type="presOf" srcId="{AB3FF31B-B479-4C15-92AC-04748A1401C9}" destId="{093C3128-9F29-4244-A655-89691C7D1230}" srcOrd="0" destOrd="0" presId="urn:diagrams.loki3.com/BracketList"/>
    <dgm:cxn modelId="{4229D363-4956-4DBB-95B0-62C98748A733}" srcId="{29A3D2F1-AA38-463E-ABFE-4F3E24A601AE}" destId="{BB86B1BD-C1A7-4B36-80FB-E461696E7EA3}" srcOrd="1" destOrd="0" parTransId="{0C8B81BE-518D-4F59-9620-1E10A163D5DD}" sibTransId="{C4AA8E26-A7B0-4742-B709-AD37B83AB008}"/>
    <dgm:cxn modelId="{B820F468-D251-4EB2-9ADA-0AB37B148E8F}" srcId="{C7C0AB89-F69D-46F5-8AF8-9E5B1EA40833}" destId="{7580C0AE-29EC-4FD3-B39E-2C1C3DE3904C}" srcOrd="0" destOrd="0" parTransId="{3C485244-634C-4C0C-BD47-4DAED9BC5DF5}" sibTransId="{ADCC5CE3-3B89-4793-9EB9-C754534938C9}"/>
    <dgm:cxn modelId="{D3E6256E-5817-4EEA-A5C4-B7214E61C816}" srcId="{AB3FF31B-B479-4C15-92AC-04748A1401C9}" destId="{5CC74804-26B8-4631-8F1A-E7DC69DFF884}" srcOrd="0" destOrd="0" parTransId="{28F130A7-0C3A-4D8E-9AB9-EA91DE35A219}" sibTransId="{CFD2CBA7-185F-41F7-91BB-F6CF1D4D8E28}"/>
    <dgm:cxn modelId="{EED6A54F-B1C6-47DD-9B78-625F046BDCF5}" type="presOf" srcId="{C7C0AB89-F69D-46F5-8AF8-9E5B1EA40833}" destId="{154FC9DC-41B5-4441-A01D-AF23B465BA22}" srcOrd="0" destOrd="0" presId="urn:diagrams.loki3.com/BracketList"/>
    <dgm:cxn modelId="{8F034452-7E28-420D-A6FB-BB8F20D32CE8}" srcId="{29A3D2F1-AA38-463E-ABFE-4F3E24A601AE}" destId="{91D622D7-4439-4410-95B8-44A8804BEB56}" srcOrd="2" destOrd="0" parTransId="{B9D1663C-9474-4AC7-B93C-A43164D779E1}" sibTransId="{A5C6BA85-9C26-408C-8F59-D92C0B9293AD}"/>
    <dgm:cxn modelId="{660BFC58-8D99-479A-AA79-CC176D26A9E7}" srcId="{29A3D2F1-AA38-463E-ABFE-4F3E24A601AE}" destId="{C7C0AB89-F69D-46F5-8AF8-9E5B1EA40833}" srcOrd="4" destOrd="0" parTransId="{22EB392C-991A-4D68-850F-7A14085BA533}" sibTransId="{562D519C-F4F3-4F9E-B942-ED43E273E07B}"/>
    <dgm:cxn modelId="{B240ED79-B688-475C-A7B4-39747C31020F}" srcId="{9429D949-83C3-47A6-8AFE-3FA34BB2EEF4}" destId="{2FDA6069-139D-4EDD-BC66-E64ABFAB2F09}" srcOrd="0" destOrd="0" parTransId="{A185EC59-BA5D-4837-BEE0-D6B7EB59BD37}" sibTransId="{ABD1436E-0622-47ED-930A-A31321878E83}"/>
    <dgm:cxn modelId="{5663DA7F-F64A-4826-B3E0-713823AF5772}" type="presOf" srcId="{BB86B1BD-C1A7-4B36-80FB-E461696E7EA3}" destId="{9C041F80-6895-4F8B-AF08-8D149D651CB8}" srcOrd="0" destOrd="0" presId="urn:diagrams.loki3.com/BracketList"/>
    <dgm:cxn modelId="{2AA5DF8C-0F16-4F19-A0A0-E1C0C2FD8367}" srcId="{6215A64E-F64E-45C4-89FD-D76555F6C13E}" destId="{C3739145-CA05-4220-9EEE-30E1C8B84A03}" srcOrd="0" destOrd="0" parTransId="{143AB91D-5C51-4CA6-911E-1961050F58A1}" sibTransId="{F3D2134E-CCBF-4AC2-959F-856FABDC9126}"/>
    <dgm:cxn modelId="{8E8A45A3-D414-4A4C-8833-6149693E9D64}" type="presOf" srcId="{91D622D7-4439-4410-95B8-44A8804BEB56}" destId="{0EB211E8-FC34-4965-AA59-D5E66ADCEDD9}" srcOrd="0" destOrd="0" presId="urn:diagrams.loki3.com/BracketList"/>
    <dgm:cxn modelId="{5AB568B0-4B14-4174-874D-0CA85A4605E3}" type="presOf" srcId="{7580C0AE-29EC-4FD3-B39E-2C1C3DE3904C}" destId="{2F85D76F-91C0-4566-B449-C449BD993BEA}" srcOrd="0" destOrd="0" presId="urn:diagrams.loki3.com/BracketList"/>
    <dgm:cxn modelId="{B4D6B2B3-6379-4F9F-B054-341CC6A9B5BB}" type="presOf" srcId="{04442936-8B5E-4478-9D89-188E8033CD7E}" destId="{91169764-E531-4008-90A5-F2C680968768}" srcOrd="0" destOrd="0" presId="urn:diagrams.loki3.com/BracketList"/>
    <dgm:cxn modelId="{72A4EFB8-E4C5-45AA-858F-1C6C36B56742}" srcId="{BB86B1BD-C1A7-4B36-80FB-E461696E7EA3}" destId="{23F7BD9F-CCC7-4905-9D2C-F104221A7F37}" srcOrd="0" destOrd="0" parTransId="{68CB5FD0-AC78-41E8-B485-101D2C9DDE0A}" sibTransId="{5CCB4601-BD7F-43CE-95AF-17B64414155D}"/>
    <dgm:cxn modelId="{DFF3D9CD-8A22-4DCE-9B03-F283BC225F27}" type="presOf" srcId="{29A3D2F1-AA38-463E-ABFE-4F3E24A601AE}" destId="{A81645F2-7FBB-4072-A163-9D55B15182CB}" srcOrd="0" destOrd="0" presId="urn:diagrams.loki3.com/BracketList"/>
    <dgm:cxn modelId="{81D18FD9-E2E7-441E-982D-A7FEAC8698FE}" srcId="{29A3D2F1-AA38-463E-ABFE-4F3E24A601AE}" destId="{6215A64E-F64E-45C4-89FD-D76555F6C13E}" srcOrd="3" destOrd="0" parTransId="{47B9BE94-0FF3-4274-AEC2-5F860BDB031F}" sibTransId="{FABAE7A6-33E7-440C-B72A-06A2F23B79A4}"/>
    <dgm:cxn modelId="{B14BFFDF-0E64-458E-AD70-77EEA3B7D660}" type="presOf" srcId="{5CC74804-26B8-4631-8F1A-E7DC69DFF884}" destId="{593E4AD2-6F32-46DF-892C-294417B9185F}" srcOrd="0" destOrd="0" presId="urn:diagrams.loki3.com/BracketList"/>
    <dgm:cxn modelId="{F44027F1-B16F-4A22-B0C8-D40B81F90B9F}" srcId="{29A3D2F1-AA38-463E-ABFE-4F3E24A601AE}" destId="{9429D949-83C3-47A6-8AFE-3FA34BB2EEF4}" srcOrd="0" destOrd="0" parTransId="{F4780E46-664F-4FDE-987E-C899608F4588}" sibTransId="{28D009EC-C5EC-46C2-9E31-540495B82B36}"/>
    <dgm:cxn modelId="{4999DFF1-2FCE-4239-BBE3-DA9A8BE8EF35}" srcId="{04442936-8B5E-4478-9D89-188E8033CD7E}" destId="{991E83F2-AD44-4D4A-8319-CFFDDBD19AD7}" srcOrd="0" destOrd="0" parTransId="{ADD97AFF-307F-4B58-A01E-D30FC5DD6F9B}" sibTransId="{C4C3B196-FD2D-48C7-B63C-B970D1FA122A}"/>
    <dgm:cxn modelId="{79D9322E-2FF4-4EDF-90C4-AC6D11D488F3}" type="presParOf" srcId="{A81645F2-7FBB-4072-A163-9D55B15182CB}" destId="{1CC21334-26C8-4BCE-B12E-66FF5844B989}" srcOrd="0" destOrd="0" presId="urn:diagrams.loki3.com/BracketList"/>
    <dgm:cxn modelId="{2DCBC122-FFB3-4F1A-A2F5-4067B36BD3F0}" type="presParOf" srcId="{1CC21334-26C8-4BCE-B12E-66FF5844B989}" destId="{0D11830C-26CB-4BD8-AA98-9D19F35BB945}" srcOrd="0" destOrd="0" presId="urn:diagrams.loki3.com/BracketList"/>
    <dgm:cxn modelId="{A59A1399-EFA6-4B02-9BEC-62B1C6455680}" type="presParOf" srcId="{1CC21334-26C8-4BCE-B12E-66FF5844B989}" destId="{3CC57377-1722-4F52-9876-C0E3DFD67DA3}" srcOrd="1" destOrd="0" presId="urn:diagrams.loki3.com/BracketList"/>
    <dgm:cxn modelId="{3CA4BB36-018C-497E-B36A-72835AA3C856}" type="presParOf" srcId="{1CC21334-26C8-4BCE-B12E-66FF5844B989}" destId="{4721E75B-0355-4617-AA2C-EF8C06DCC352}" srcOrd="2" destOrd="0" presId="urn:diagrams.loki3.com/BracketList"/>
    <dgm:cxn modelId="{F369D983-EBA2-4D2B-B423-AD1502BCA6E9}" type="presParOf" srcId="{1CC21334-26C8-4BCE-B12E-66FF5844B989}" destId="{EC14CB55-639C-4AC8-A4D8-91B57CC16E56}" srcOrd="3" destOrd="0" presId="urn:diagrams.loki3.com/BracketList"/>
    <dgm:cxn modelId="{3FF8B70C-A90F-4C49-A6F1-FB496D026AAE}" type="presParOf" srcId="{A81645F2-7FBB-4072-A163-9D55B15182CB}" destId="{98D19227-578C-4762-B9AC-1EA5CD11C17A}" srcOrd="1" destOrd="0" presId="urn:diagrams.loki3.com/BracketList"/>
    <dgm:cxn modelId="{F3C6ADFC-8285-4FB3-AF95-B8EEB9D92386}" type="presParOf" srcId="{A81645F2-7FBB-4072-A163-9D55B15182CB}" destId="{7CFDDD6A-14B0-4B7E-997C-93AED52171FD}" srcOrd="2" destOrd="0" presId="urn:diagrams.loki3.com/BracketList"/>
    <dgm:cxn modelId="{B1423075-EE5C-4035-B612-5877E5105426}" type="presParOf" srcId="{7CFDDD6A-14B0-4B7E-997C-93AED52171FD}" destId="{9C041F80-6895-4F8B-AF08-8D149D651CB8}" srcOrd="0" destOrd="0" presId="urn:diagrams.loki3.com/BracketList"/>
    <dgm:cxn modelId="{1F23090F-FBAF-4147-8E94-40CF37E6A43A}" type="presParOf" srcId="{7CFDDD6A-14B0-4B7E-997C-93AED52171FD}" destId="{EB2CDBDE-1C2E-4F5D-863D-496C9F8B270D}" srcOrd="1" destOrd="0" presId="urn:diagrams.loki3.com/BracketList"/>
    <dgm:cxn modelId="{CCAAB363-4DF2-4E08-9B1B-F9521B5951CE}" type="presParOf" srcId="{7CFDDD6A-14B0-4B7E-997C-93AED52171FD}" destId="{6E9A4A01-0841-4039-BF50-1B3ED097332C}" srcOrd="2" destOrd="0" presId="urn:diagrams.loki3.com/BracketList"/>
    <dgm:cxn modelId="{CA2ADD5B-2501-4F0B-B617-1194D286B7AA}" type="presParOf" srcId="{7CFDDD6A-14B0-4B7E-997C-93AED52171FD}" destId="{8137FD44-90CF-4CC1-9BD6-C1A1147CD652}" srcOrd="3" destOrd="0" presId="urn:diagrams.loki3.com/BracketList"/>
    <dgm:cxn modelId="{D2838FF4-CCBB-4D34-BE63-BBAD25453BB6}" type="presParOf" srcId="{A81645F2-7FBB-4072-A163-9D55B15182CB}" destId="{82433D65-24E0-4CB0-84E2-6B592F6A591D}" srcOrd="3" destOrd="0" presId="urn:diagrams.loki3.com/BracketList"/>
    <dgm:cxn modelId="{652F0CD6-C432-4438-8B4D-D7CAB8129150}" type="presParOf" srcId="{A81645F2-7FBB-4072-A163-9D55B15182CB}" destId="{3D9D7501-C787-4EA4-A6CD-979948F87DBE}" srcOrd="4" destOrd="0" presId="urn:diagrams.loki3.com/BracketList"/>
    <dgm:cxn modelId="{E2EA0AAD-17D4-4188-B532-E9FE1801157C}" type="presParOf" srcId="{3D9D7501-C787-4EA4-A6CD-979948F87DBE}" destId="{0EB211E8-FC34-4965-AA59-D5E66ADCEDD9}" srcOrd="0" destOrd="0" presId="urn:diagrams.loki3.com/BracketList"/>
    <dgm:cxn modelId="{C3729022-D0A4-4DA3-A0F1-FDA5BC6B7B85}" type="presParOf" srcId="{3D9D7501-C787-4EA4-A6CD-979948F87DBE}" destId="{5DCEEE39-0F26-428F-81D5-034218F94482}" srcOrd="1" destOrd="0" presId="urn:diagrams.loki3.com/BracketList"/>
    <dgm:cxn modelId="{3C69D2F0-0D78-4181-8806-7DB0D60D3BC2}" type="presParOf" srcId="{3D9D7501-C787-4EA4-A6CD-979948F87DBE}" destId="{39D77685-ECBB-414D-B990-0CC98B50E71E}" srcOrd="2" destOrd="0" presId="urn:diagrams.loki3.com/BracketList"/>
    <dgm:cxn modelId="{6567A6DD-82A5-4A67-8BDD-B9D599DC6518}" type="presParOf" srcId="{3D9D7501-C787-4EA4-A6CD-979948F87DBE}" destId="{6B866800-66F8-4086-9E4F-E2EEF487DD52}" srcOrd="3" destOrd="0" presId="urn:diagrams.loki3.com/BracketList"/>
    <dgm:cxn modelId="{E0313674-601E-4DE2-956B-C4ABD6F9FC87}" type="presParOf" srcId="{A81645F2-7FBB-4072-A163-9D55B15182CB}" destId="{AFEB0B3B-4E0F-4E25-8397-4A0782589087}" srcOrd="5" destOrd="0" presId="urn:diagrams.loki3.com/BracketList"/>
    <dgm:cxn modelId="{414E27A9-4CF4-4084-AA25-1A872DD3365C}" type="presParOf" srcId="{A81645F2-7FBB-4072-A163-9D55B15182CB}" destId="{982B5ECD-C114-4657-8079-9B896B12A100}" srcOrd="6" destOrd="0" presId="urn:diagrams.loki3.com/BracketList"/>
    <dgm:cxn modelId="{BE8F75CB-C6D7-4844-B5B7-3D1F0D089117}" type="presParOf" srcId="{982B5ECD-C114-4657-8079-9B896B12A100}" destId="{E2247614-3B94-4B3C-AD46-06FBD74AA9DF}" srcOrd="0" destOrd="0" presId="urn:diagrams.loki3.com/BracketList"/>
    <dgm:cxn modelId="{7991B185-BBA2-4F40-9BE8-1EEE7F05DA4A}" type="presParOf" srcId="{982B5ECD-C114-4657-8079-9B896B12A100}" destId="{7CA663A1-9997-4568-AD40-092172AF5E98}" srcOrd="1" destOrd="0" presId="urn:diagrams.loki3.com/BracketList"/>
    <dgm:cxn modelId="{FB7B724A-FAE8-484D-A6DE-C94EA137768F}" type="presParOf" srcId="{982B5ECD-C114-4657-8079-9B896B12A100}" destId="{38D929FD-D841-4416-A5F8-E777F2B07A8B}" srcOrd="2" destOrd="0" presId="urn:diagrams.loki3.com/BracketList"/>
    <dgm:cxn modelId="{C19D81BD-9A1A-4067-BC01-3D203A9BBF4B}" type="presParOf" srcId="{982B5ECD-C114-4657-8079-9B896B12A100}" destId="{78984C09-9237-457D-A4BB-6FD37A28A971}" srcOrd="3" destOrd="0" presId="urn:diagrams.loki3.com/BracketList"/>
    <dgm:cxn modelId="{7F6A73BF-D082-46A9-B0F5-D5640956F1C5}" type="presParOf" srcId="{A81645F2-7FBB-4072-A163-9D55B15182CB}" destId="{2EBCB9A6-795D-49D4-A820-8CF504255D67}" srcOrd="7" destOrd="0" presId="urn:diagrams.loki3.com/BracketList"/>
    <dgm:cxn modelId="{B736EFF8-812A-4323-969E-8C33DE86CFF0}" type="presParOf" srcId="{A81645F2-7FBB-4072-A163-9D55B15182CB}" destId="{D3C6B616-5A5D-4D4F-912A-E81E30074CD3}" srcOrd="8" destOrd="0" presId="urn:diagrams.loki3.com/BracketList"/>
    <dgm:cxn modelId="{7B81C624-113C-4B23-A8A6-46856EDED0E3}" type="presParOf" srcId="{D3C6B616-5A5D-4D4F-912A-E81E30074CD3}" destId="{154FC9DC-41B5-4441-A01D-AF23B465BA22}" srcOrd="0" destOrd="0" presId="urn:diagrams.loki3.com/BracketList"/>
    <dgm:cxn modelId="{EA0FE6BF-8333-4537-9D49-856B21B372BA}" type="presParOf" srcId="{D3C6B616-5A5D-4D4F-912A-E81E30074CD3}" destId="{2B4FAFCC-17B8-413E-BCAC-DE68E5B44254}" srcOrd="1" destOrd="0" presId="urn:diagrams.loki3.com/BracketList"/>
    <dgm:cxn modelId="{81CECCF9-7A76-49F8-AC48-A48A06BA1DB4}" type="presParOf" srcId="{D3C6B616-5A5D-4D4F-912A-E81E30074CD3}" destId="{4A3F21D8-4175-4268-9915-D62CAF7093B7}" srcOrd="2" destOrd="0" presId="urn:diagrams.loki3.com/BracketList"/>
    <dgm:cxn modelId="{2FB63D32-C86D-436D-8B41-39FAA3F8D2C8}" type="presParOf" srcId="{D3C6B616-5A5D-4D4F-912A-E81E30074CD3}" destId="{2F85D76F-91C0-4566-B449-C449BD993BEA}" srcOrd="3" destOrd="0" presId="urn:diagrams.loki3.com/BracketList"/>
    <dgm:cxn modelId="{E3477536-0F9D-4E83-9ECF-865C69AB07E3}" type="presParOf" srcId="{A81645F2-7FBB-4072-A163-9D55B15182CB}" destId="{A4C31986-7AB0-4AE3-B49E-66F7E758F37B}" srcOrd="9" destOrd="0" presId="urn:diagrams.loki3.com/BracketList"/>
    <dgm:cxn modelId="{AA894296-6BB1-46EF-A397-4DD58A9341CC}" type="presParOf" srcId="{A81645F2-7FBB-4072-A163-9D55B15182CB}" destId="{9A4F4157-4272-4A9C-9C56-34415ED000B0}" srcOrd="10" destOrd="0" presId="urn:diagrams.loki3.com/BracketList"/>
    <dgm:cxn modelId="{8376AA3B-8F48-40D2-9914-D509D9A4FBA2}" type="presParOf" srcId="{9A4F4157-4272-4A9C-9C56-34415ED000B0}" destId="{093C3128-9F29-4244-A655-89691C7D1230}" srcOrd="0" destOrd="0" presId="urn:diagrams.loki3.com/BracketList"/>
    <dgm:cxn modelId="{C5BA76FD-BDFB-401E-A936-1FE831BF3A2D}" type="presParOf" srcId="{9A4F4157-4272-4A9C-9C56-34415ED000B0}" destId="{5E5A850E-A419-4843-AC78-DFCD8ECA34E9}" srcOrd="1" destOrd="0" presId="urn:diagrams.loki3.com/BracketList"/>
    <dgm:cxn modelId="{EBC20B11-2599-4286-964E-F6B722BF89AB}" type="presParOf" srcId="{9A4F4157-4272-4A9C-9C56-34415ED000B0}" destId="{ED3C5AB3-1264-4CC3-9D5C-B3BCDD6C9D2B}" srcOrd="2" destOrd="0" presId="urn:diagrams.loki3.com/BracketList"/>
    <dgm:cxn modelId="{D12E8B4D-8EF3-4589-9192-F42654DBF957}" type="presParOf" srcId="{9A4F4157-4272-4A9C-9C56-34415ED000B0}" destId="{593E4AD2-6F32-46DF-892C-294417B9185F}" srcOrd="3" destOrd="0" presId="urn:diagrams.loki3.com/BracketList"/>
    <dgm:cxn modelId="{DBA9A1EF-C42D-4614-8D0A-56778B8157DE}" type="presParOf" srcId="{A81645F2-7FBB-4072-A163-9D55B15182CB}" destId="{A12B50A3-DBBF-44EB-AAA3-2982A79F2F4C}" srcOrd="11" destOrd="0" presId="urn:diagrams.loki3.com/BracketList"/>
    <dgm:cxn modelId="{47E25B53-39A4-4122-B45C-2557C0B4573E}" type="presParOf" srcId="{A81645F2-7FBB-4072-A163-9D55B15182CB}" destId="{90FF6BF2-D113-4AC0-8163-56ACC2C1776B}" srcOrd="12" destOrd="0" presId="urn:diagrams.loki3.com/BracketList"/>
    <dgm:cxn modelId="{781ADB4E-C5F2-4D46-BC4F-7CF6CAEAAEB2}" type="presParOf" srcId="{90FF6BF2-D113-4AC0-8163-56ACC2C1776B}" destId="{91169764-E531-4008-90A5-F2C680968768}" srcOrd="0" destOrd="0" presId="urn:diagrams.loki3.com/BracketList"/>
    <dgm:cxn modelId="{5AFC1FF3-74E2-4F5B-B1F9-97AED93DE329}" type="presParOf" srcId="{90FF6BF2-D113-4AC0-8163-56ACC2C1776B}" destId="{E32AC3E2-52D1-439B-81A4-F4EE00F1F6AE}" srcOrd="1" destOrd="0" presId="urn:diagrams.loki3.com/BracketList"/>
    <dgm:cxn modelId="{0EAF8380-90BB-41C2-BB81-AA58278B7783}" type="presParOf" srcId="{90FF6BF2-D113-4AC0-8163-56ACC2C1776B}" destId="{594E9568-E319-457A-BBDA-8A904B4B9DAB}" srcOrd="2" destOrd="0" presId="urn:diagrams.loki3.com/BracketList"/>
    <dgm:cxn modelId="{6FAAADFB-B1FF-4E6E-B483-0906A476CA69}" type="presParOf" srcId="{90FF6BF2-D113-4AC0-8163-56ACC2C1776B}" destId="{5622248A-A9CE-4CF1-841E-AC42DF6D7E12}" srcOrd="3" destOrd="0" presId="urn:diagrams.loki3.com/Bracke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C13F8B-D9D4-4DD8-8C9B-AF288F9BED1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C7DE1A3-0BE1-42E9-9A2E-7046C8C35D8C}">
      <dgm:prSet/>
      <dgm:spPr/>
      <dgm:t>
        <a:bodyPr/>
        <a:lstStyle/>
        <a:p>
          <a:r>
            <a:rPr lang="en-US" b="0"/>
            <a:t>Vistra/Luminant</a:t>
          </a:r>
          <a:endParaRPr lang="en-US"/>
        </a:p>
      </dgm:t>
    </dgm:pt>
    <dgm:pt modelId="{89803CC6-4B4E-4DA4-BD61-F97998A800CB}" type="parTrans" cxnId="{9BA2CCCA-BDE1-4120-8734-A5E3E0FE6037}">
      <dgm:prSet/>
      <dgm:spPr/>
      <dgm:t>
        <a:bodyPr/>
        <a:lstStyle/>
        <a:p>
          <a:endParaRPr lang="en-US"/>
        </a:p>
      </dgm:t>
    </dgm:pt>
    <dgm:pt modelId="{92E37529-EA07-4C9D-B50F-1E226FF79DAA}" type="sibTrans" cxnId="{9BA2CCCA-BDE1-4120-8734-A5E3E0FE6037}">
      <dgm:prSet/>
      <dgm:spPr/>
      <dgm:t>
        <a:bodyPr/>
        <a:lstStyle/>
        <a:p>
          <a:endParaRPr lang="en-US"/>
        </a:p>
      </dgm:t>
    </dgm:pt>
    <dgm:pt modelId="{84ADC975-0375-4406-85D6-A944A08E11D0}">
      <dgm:prSet/>
      <dgm:spPr/>
      <dgm:t>
        <a:bodyPr/>
        <a:lstStyle/>
        <a:p>
          <a:r>
            <a:rPr lang="en-US" b="0"/>
            <a:t>Lower Colorado River Authority (LCRA)</a:t>
          </a:r>
          <a:endParaRPr lang="en-US"/>
        </a:p>
      </dgm:t>
    </dgm:pt>
    <dgm:pt modelId="{D91EDE6F-EF1C-4CAD-9898-03F38BC82ABC}" type="parTrans" cxnId="{703DD357-CF5B-444D-B04D-F1B09168D0AA}">
      <dgm:prSet/>
      <dgm:spPr/>
      <dgm:t>
        <a:bodyPr/>
        <a:lstStyle/>
        <a:p>
          <a:endParaRPr lang="en-US"/>
        </a:p>
      </dgm:t>
    </dgm:pt>
    <dgm:pt modelId="{D94F7EF8-3C28-4A7F-ACED-6DB44F7E6227}" type="sibTrans" cxnId="{703DD357-CF5B-444D-B04D-F1B09168D0AA}">
      <dgm:prSet/>
      <dgm:spPr/>
      <dgm:t>
        <a:bodyPr/>
        <a:lstStyle/>
        <a:p>
          <a:endParaRPr lang="en-US"/>
        </a:p>
      </dgm:t>
    </dgm:pt>
    <dgm:pt modelId="{8A4F90FB-EEEF-4CB6-8FEF-9D178D3D1C14}">
      <dgm:prSet/>
      <dgm:spPr/>
      <dgm:t>
        <a:bodyPr/>
        <a:lstStyle/>
        <a:p>
          <a:r>
            <a:rPr lang="en-US" b="0"/>
            <a:t>Consumer market segment</a:t>
          </a:r>
          <a:endParaRPr lang="en-US"/>
        </a:p>
      </dgm:t>
    </dgm:pt>
    <dgm:pt modelId="{88911186-5A43-4699-A9F8-273DA28F72FB}" type="parTrans" cxnId="{9B1021AA-6C43-4D3D-9A9C-86B15A41E25D}">
      <dgm:prSet/>
      <dgm:spPr/>
      <dgm:t>
        <a:bodyPr/>
        <a:lstStyle/>
        <a:p>
          <a:endParaRPr lang="en-US"/>
        </a:p>
      </dgm:t>
    </dgm:pt>
    <dgm:pt modelId="{3A01CA08-5D51-4915-B9F3-2B8E1FA83DDD}" type="sibTrans" cxnId="{9B1021AA-6C43-4D3D-9A9C-86B15A41E25D}">
      <dgm:prSet/>
      <dgm:spPr/>
      <dgm:t>
        <a:bodyPr/>
        <a:lstStyle/>
        <a:p>
          <a:endParaRPr lang="en-US"/>
        </a:p>
      </dgm:t>
    </dgm:pt>
    <dgm:pt modelId="{DFE2902E-605A-4202-BEA3-1B0F47082164}">
      <dgm:prSet/>
      <dgm:spPr/>
      <dgm:t>
        <a:bodyPr/>
        <a:lstStyle/>
        <a:p>
          <a:r>
            <a:rPr lang="en-US" b="0"/>
            <a:t>Advanced Power Alliance (APA) and American Clean Power Association (ACP)</a:t>
          </a:r>
          <a:endParaRPr lang="en-US"/>
        </a:p>
      </dgm:t>
    </dgm:pt>
    <dgm:pt modelId="{CDADACEE-E9A2-4656-9F48-EB24AC240373}" type="parTrans" cxnId="{1900B260-D3F5-47E3-ABC4-8B419A4038B7}">
      <dgm:prSet/>
      <dgm:spPr/>
      <dgm:t>
        <a:bodyPr/>
        <a:lstStyle/>
        <a:p>
          <a:endParaRPr lang="en-US"/>
        </a:p>
      </dgm:t>
    </dgm:pt>
    <dgm:pt modelId="{C33B637A-58E4-4982-8FB9-673C5ED78E81}" type="sibTrans" cxnId="{1900B260-D3F5-47E3-ABC4-8B419A4038B7}">
      <dgm:prSet/>
      <dgm:spPr/>
      <dgm:t>
        <a:bodyPr/>
        <a:lstStyle/>
        <a:p>
          <a:endParaRPr lang="en-US"/>
        </a:p>
      </dgm:t>
    </dgm:pt>
    <dgm:pt modelId="{4528ABB1-CE1E-44E7-8A0A-DF5961ABFB4F}">
      <dgm:prSet/>
      <dgm:spPr/>
      <dgm:t>
        <a:bodyPr/>
        <a:lstStyle/>
        <a:p>
          <a:r>
            <a:rPr lang="en-US" b="0" dirty="0"/>
            <a:t>Texas Advanced Energy Business Alliance (TAEBA)</a:t>
          </a:r>
          <a:endParaRPr lang="en-US" dirty="0"/>
        </a:p>
      </dgm:t>
    </dgm:pt>
    <dgm:pt modelId="{6E0B9D39-B478-4352-88B3-FE7CE59C9066}" type="parTrans" cxnId="{86578F49-1692-4FDF-9B35-77F2E5195D22}">
      <dgm:prSet/>
      <dgm:spPr/>
      <dgm:t>
        <a:bodyPr/>
        <a:lstStyle/>
        <a:p>
          <a:endParaRPr lang="en-US"/>
        </a:p>
      </dgm:t>
    </dgm:pt>
    <dgm:pt modelId="{D99DB9CE-D043-45BE-ABA6-79D30A2E315A}" type="sibTrans" cxnId="{86578F49-1692-4FDF-9B35-77F2E5195D22}">
      <dgm:prSet/>
      <dgm:spPr/>
      <dgm:t>
        <a:bodyPr/>
        <a:lstStyle/>
        <a:p>
          <a:endParaRPr lang="en-US"/>
        </a:p>
      </dgm:t>
    </dgm:pt>
    <dgm:pt modelId="{1649998A-B7B3-4CA5-A615-EE5405D8D5A6}">
      <dgm:prSet/>
      <dgm:spPr/>
      <dgm:t>
        <a:bodyPr/>
        <a:lstStyle/>
        <a:p>
          <a:r>
            <a:rPr lang="en-US" dirty="0"/>
            <a:t>Conservative Texans for Energy Innovation (CTEI)</a:t>
          </a:r>
        </a:p>
      </dgm:t>
    </dgm:pt>
    <dgm:pt modelId="{12C68125-289E-4073-8C9E-56BB51132BDE}" type="parTrans" cxnId="{98FF0276-3D2E-4C75-962D-BD4943BEFD81}">
      <dgm:prSet/>
      <dgm:spPr/>
      <dgm:t>
        <a:bodyPr/>
        <a:lstStyle/>
        <a:p>
          <a:endParaRPr lang="en-US"/>
        </a:p>
      </dgm:t>
    </dgm:pt>
    <dgm:pt modelId="{6A88B109-5F7C-4E7B-A759-FF1909B4F350}" type="sibTrans" cxnId="{98FF0276-3D2E-4C75-962D-BD4943BEFD81}">
      <dgm:prSet/>
      <dgm:spPr/>
      <dgm:t>
        <a:bodyPr/>
        <a:lstStyle/>
        <a:p>
          <a:endParaRPr lang="en-US"/>
        </a:p>
      </dgm:t>
    </dgm:pt>
    <dgm:pt modelId="{22E2E2FD-6D4C-4A6C-8042-77E5A8F1EDA9}" type="pres">
      <dgm:prSet presAssocID="{2DC13F8B-D9D4-4DD8-8C9B-AF288F9BED14}" presName="Name0" presStyleCnt="0">
        <dgm:presLayoutVars>
          <dgm:dir/>
          <dgm:animLvl val="lvl"/>
          <dgm:resizeHandles val="exact"/>
        </dgm:presLayoutVars>
      </dgm:prSet>
      <dgm:spPr/>
    </dgm:pt>
    <dgm:pt modelId="{8F4AEB40-83C2-438D-89E4-E72865743E55}" type="pres">
      <dgm:prSet presAssocID="{CC7DE1A3-0BE1-42E9-9A2E-7046C8C35D8C}" presName="linNode" presStyleCnt="0"/>
      <dgm:spPr/>
    </dgm:pt>
    <dgm:pt modelId="{31609B36-9358-4C71-B75F-8044E43915B7}" type="pres">
      <dgm:prSet presAssocID="{CC7DE1A3-0BE1-42E9-9A2E-7046C8C35D8C}" presName="parentText" presStyleLbl="node1" presStyleIdx="0" presStyleCnt="6">
        <dgm:presLayoutVars>
          <dgm:chMax val="1"/>
          <dgm:bulletEnabled val="1"/>
        </dgm:presLayoutVars>
      </dgm:prSet>
      <dgm:spPr/>
    </dgm:pt>
    <dgm:pt modelId="{B2C6B79C-17B0-4B00-87F6-52634805103D}" type="pres">
      <dgm:prSet presAssocID="{92E37529-EA07-4C9D-B50F-1E226FF79DAA}" presName="sp" presStyleCnt="0"/>
      <dgm:spPr/>
    </dgm:pt>
    <dgm:pt modelId="{BC537614-C462-4859-8DEE-76510130AADD}" type="pres">
      <dgm:prSet presAssocID="{84ADC975-0375-4406-85D6-A944A08E11D0}" presName="linNode" presStyleCnt="0"/>
      <dgm:spPr/>
    </dgm:pt>
    <dgm:pt modelId="{46F97044-1891-4B14-82A8-C570EF45C588}" type="pres">
      <dgm:prSet presAssocID="{84ADC975-0375-4406-85D6-A944A08E11D0}" presName="parentText" presStyleLbl="node1" presStyleIdx="1" presStyleCnt="6">
        <dgm:presLayoutVars>
          <dgm:chMax val="1"/>
          <dgm:bulletEnabled val="1"/>
        </dgm:presLayoutVars>
      </dgm:prSet>
      <dgm:spPr/>
    </dgm:pt>
    <dgm:pt modelId="{FF62D023-1307-45B2-8AB4-A856630FC3E5}" type="pres">
      <dgm:prSet presAssocID="{D94F7EF8-3C28-4A7F-ACED-6DB44F7E6227}" presName="sp" presStyleCnt="0"/>
      <dgm:spPr/>
    </dgm:pt>
    <dgm:pt modelId="{B0847FE9-1EC5-48D5-A4EF-E3B2E901FA47}" type="pres">
      <dgm:prSet presAssocID="{8A4F90FB-EEEF-4CB6-8FEF-9D178D3D1C14}" presName="linNode" presStyleCnt="0"/>
      <dgm:spPr/>
    </dgm:pt>
    <dgm:pt modelId="{9CAD3521-1C0E-42D7-8FBF-3E553570A822}" type="pres">
      <dgm:prSet presAssocID="{8A4F90FB-EEEF-4CB6-8FEF-9D178D3D1C14}" presName="parentText" presStyleLbl="node1" presStyleIdx="2" presStyleCnt="6">
        <dgm:presLayoutVars>
          <dgm:chMax val="1"/>
          <dgm:bulletEnabled val="1"/>
        </dgm:presLayoutVars>
      </dgm:prSet>
      <dgm:spPr/>
    </dgm:pt>
    <dgm:pt modelId="{AF840435-DB15-44DC-B3B3-B8C07B27163C}" type="pres">
      <dgm:prSet presAssocID="{3A01CA08-5D51-4915-B9F3-2B8E1FA83DDD}" presName="sp" presStyleCnt="0"/>
      <dgm:spPr/>
    </dgm:pt>
    <dgm:pt modelId="{CC58B00D-2623-448F-AF6C-7CA2BB455105}" type="pres">
      <dgm:prSet presAssocID="{DFE2902E-605A-4202-BEA3-1B0F47082164}" presName="linNode" presStyleCnt="0"/>
      <dgm:spPr/>
    </dgm:pt>
    <dgm:pt modelId="{F2BC2924-C197-4F5A-A677-21086A7D61F4}" type="pres">
      <dgm:prSet presAssocID="{DFE2902E-605A-4202-BEA3-1B0F47082164}" presName="parentText" presStyleLbl="node1" presStyleIdx="3" presStyleCnt="6">
        <dgm:presLayoutVars>
          <dgm:chMax val="1"/>
          <dgm:bulletEnabled val="1"/>
        </dgm:presLayoutVars>
      </dgm:prSet>
      <dgm:spPr/>
    </dgm:pt>
    <dgm:pt modelId="{7BE9B699-8FEE-4F64-879D-636EC96E31EC}" type="pres">
      <dgm:prSet presAssocID="{C33B637A-58E4-4982-8FB9-673C5ED78E81}" presName="sp" presStyleCnt="0"/>
      <dgm:spPr/>
    </dgm:pt>
    <dgm:pt modelId="{61246570-96FE-40D7-956D-3A4CC4EE73DE}" type="pres">
      <dgm:prSet presAssocID="{4528ABB1-CE1E-44E7-8A0A-DF5961ABFB4F}" presName="linNode" presStyleCnt="0"/>
      <dgm:spPr/>
    </dgm:pt>
    <dgm:pt modelId="{4C132D93-E2F7-4A22-AE2A-4D8D1734C80F}" type="pres">
      <dgm:prSet presAssocID="{4528ABB1-CE1E-44E7-8A0A-DF5961ABFB4F}" presName="parentText" presStyleLbl="node1" presStyleIdx="4" presStyleCnt="6">
        <dgm:presLayoutVars>
          <dgm:chMax val="1"/>
          <dgm:bulletEnabled val="1"/>
        </dgm:presLayoutVars>
      </dgm:prSet>
      <dgm:spPr/>
    </dgm:pt>
    <dgm:pt modelId="{31DD5A1F-96AE-45EB-9740-8641EBF16EB1}" type="pres">
      <dgm:prSet presAssocID="{D99DB9CE-D043-45BE-ABA6-79D30A2E315A}" presName="sp" presStyleCnt="0"/>
      <dgm:spPr/>
    </dgm:pt>
    <dgm:pt modelId="{92AB18BB-A63C-4B69-BEA2-A4B6866F3102}" type="pres">
      <dgm:prSet presAssocID="{1649998A-B7B3-4CA5-A615-EE5405D8D5A6}" presName="linNode" presStyleCnt="0"/>
      <dgm:spPr/>
    </dgm:pt>
    <dgm:pt modelId="{962D78D7-8798-4E56-AE02-B74C124D7676}" type="pres">
      <dgm:prSet presAssocID="{1649998A-B7B3-4CA5-A615-EE5405D8D5A6}" presName="parentText" presStyleLbl="node1" presStyleIdx="5" presStyleCnt="6">
        <dgm:presLayoutVars>
          <dgm:chMax val="1"/>
          <dgm:bulletEnabled val="1"/>
        </dgm:presLayoutVars>
      </dgm:prSet>
      <dgm:spPr/>
    </dgm:pt>
  </dgm:ptLst>
  <dgm:cxnLst>
    <dgm:cxn modelId="{1900B260-D3F5-47E3-ABC4-8B419A4038B7}" srcId="{2DC13F8B-D9D4-4DD8-8C9B-AF288F9BED14}" destId="{DFE2902E-605A-4202-BEA3-1B0F47082164}" srcOrd="3" destOrd="0" parTransId="{CDADACEE-E9A2-4656-9F48-EB24AC240373}" sibTransId="{C33B637A-58E4-4982-8FB9-673C5ED78E81}"/>
    <dgm:cxn modelId="{0A22DF64-1137-442E-977F-D56F00E31CCE}" type="presOf" srcId="{2DC13F8B-D9D4-4DD8-8C9B-AF288F9BED14}" destId="{22E2E2FD-6D4C-4A6C-8042-77E5A8F1EDA9}" srcOrd="0" destOrd="0" presId="urn:microsoft.com/office/officeart/2005/8/layout/vList5"/>
    <dgm:cxn modelId="{68628B69-680E-48FD-A13D-DB40D0790442}" type="presOf" srcId="{CC7DE1A3-0BE1-42E9-9A2E-7046C8C35D8C}" destId="{31609B36-9358-4C71-B75F-8044E43915B7}" srcOrd="0" destOrd="0" presId="urn:microsoft.com/office/officeart/2005/8/layout/vList5"/>
    <dgm:cxn modelId="{86578F49-1692-4FDF-9B35-77F2E5195D22}" srcId="{2DC13F8B-D9D4-4DD8-8C9B-AF288F9BED14}" destId="{4528ABB1-CE1E-44E7-8A0A-DF5961ABFB4F}" srcOrd="4" destOrd="0" parTransId="{6E0B9D39-B478-4352-88B3-FE7CE59C9066}" sibTransId="{D99DB9CE-D043-45BE-ABA6-79D30A2E315A}"/>
    <dgm:cxn modelId="{C456BC50-7E47-4C79-825E-6B0857B04A4E}" type="presOf" srcId="{8A4F90FB-EEEF-4CB6-8FEF-9D178D3D1C14}" destId="{9CAD3521-1C0E-42D7-8FBF-3E553570A822}" srcOrd="0" destOrd="0" presId="urn:microsoft.com/office/officeart/2005/8/layout/vList5"/>
    <dgm:cxn modelId="{98FF0276-3D2E-4C75-962D-BD4943BEFD81}" srcId="{2DC13F8B-D9D4-4DD8-8C9B-AF288F9BED14}" destId="{1649998A-B7B3-4CA5-A615-EE5405D8D5A6}" srcOrd="5" destOrd="0" parTransId="{12C68125-289E-4073-8C9E-56BB51132BDE}" sibTransId="{6A88B109-5F7C-4E7B-A759-FF1909B4F350}"/>
    <dgm:cxn modelId="{703DD357-CF5B-444D-B04D-F1B09168D0AA}" srcId="{2DC13F8B-D9D4-4DD8-8C9B-AF288F9BED14}" destId="{84ADC975-0375-4406-85D6-A944A08E11D0}" srcOrd="1" destOrd="0" parTransId="{D91EDE6F-EF1C-4CAD-9898-03F38BC82ABC}" sibTransId="{D94F7EF8-3C28-4A7F-ACED-6DB44F7E6227}"/>
    <dgm:cxn modelId="{D7E8B985-E3E0-49B5-A74A-AD4785773C1F}" type="presOf" srcId="{4528ABB1-CE1E-44E7-8A0A-DF5961ABFB4F}" destId="{4C132D93-E2F7-4A22-AE2A-4D8D1734C80F}" srcOrd="0" destOrd="0" presId="urn:microsoft.com/office/officeart/2005/8/layout/vList5"/>
    <dgm:cxn modelId="{BF0EBB92-58B0-4FD0-910F-DD911AFD8C01}" type="presOf" srcId="{84ADC975-0375-4406-85D6-A944A08E11D0}" destId="{46F97044-1891-4B14-82A8-C570EF45C588}" srcOrd="0" destOrd="0" presId="urn:microsoft.com/office/officeart/2005/8/layout/vList5"/>
    <dgm:cxn modelId="{92E21DA8-A70F-4182-B404-5957400F964A}" type="presOf" srcId="{DFE2902E-605A-4202-BEA3-1B0F47082164}" destId="{F2BC2924-C197-4F5A-A677-21086A7D61F4}" srcOrd="0" destOrd="0" presId="urn:microsoft.com/office/officeart/2005/8/layout/vList5"/>
    <dgm:cxn modelId="{9B1021AA-6C43-4D3D-9A9C-86B15A41E25D}" srcId="{2DC13F8B-D9D4-4DD8-8C9B-AF288F9BED14}" destId="{8A4F90FB-EEEF-4CB6-8FEF-9D178D3D1C14}" srcOrd="2" destOrd="0" parTransId="{88911186-5A43-4699-A9F8-273DA28F72FB}" sibTransId="{3A01CA08-5D51-4915-B9F3-2B8E1FA83DDD}"/>
    <dgm:cxn modelId="{D9DB5CBC-F69D-43AD-A8A0-AD7EC7A4655F}" type="presOf" srcId="{1649998A-B7B3-4CA5-A615-EE5405D8D5A6}" destId="{962D78D7-8798-4E56-AE02-B74C124D7676}" srcOrd="0" destOrd="0" presId="urn:microsoft.com/office/officeart/2005/8/layout/vList5"/>
    <dgm:cxn modelId="{9BA2CCCA-BDE1-4120-8734-A5E3E0FE6037}" srcId="{2DC13F8B-D9D4-4DD8-8C9B-AF288F9BED14}" destId="{CC7DE1A3-0BE1-42E9-9A2E-7046C8C35D8C}" srcOrd="0" destOrd="0" parTransId="{89803CC6-4B4E-4DA4-BD61-F97998A800CB}" sibTransId="{92E37529-EA07-4C9D-B50F-1E226FF79DAA}"/>
    <dgm:cxn modelId="{403AD50B-DFC2-489F-B389-29FB03229759}" type="presParOf" srcId="{22E2E2FD-6D4C-4A6C-8042-77E5A8F1EDA9}" destId="{8F4AEB40-83C2-438D-89E4-E72865743E55}" srcOrd="0" destOrd="0" presId="urn:microsoft.com/office/officeart/2005/8/layout/vList5"/>
    <dgm:cxn modelId="{2F8EA039-9104-4217-8B64-B2E95662C0A2}" type="presParOf" srcId="{8F4AEB40-83C2-438D-89E4-E72865743E55}" destId="{31609B36-9358-4C71-B75F-8044E43915B7}" srcOrd="0" destOrd="0" presId="urn:microsoft.com/office/officeart/2005/8/layout/vList5"/>
    <dgm:cxn modelId="{90574527-1600-4CAE-A726-278A74F9EBE1}" type="presParOf" srcId="{22E2E2FD-6D4C-4A6C-8042-77E5A8F1EDA9}" destId="{B2C6B79C-17B0-4B00-87F6-52634805103D}" srcOrd="1" destOrd="0" presId="urn:microsoft.com/office/officeart/2005/8/layout/vList5"/>
    <dgm:cxn modelId="{D2F6BD20-C590-454A-A172-1ECF0779F0CC}" type="presParOf" srcId="{22E2E2FD-6D4C-4A6C-8042-77E5A8F1EDA9}" destId="{BC537614-C462-4859-8DEE-76510130AADD}" srcOrd="2" destOrd="0" presId="urn:microsoft.com/office/officeart/2005/8/layout/vList5"/>
    <dgm:cxn modelId="{CEF9EE0D-C766-4D1B-8EC4-446D51717B90}" type="presParOf" srcId="{BC537614-C462-4859-8DEE-76510130AADD}" destId="{46F97044-1891-4B14-82A8-C570EF45C588}" srcOrd="0" destOrd="0" presId="urn:microsoft.com/office/officeart/2005/8/layout/vList5"/>
    <dgm:cxn modelId="{677675E5-8967-4830-92C2-FFFC7ED58ED4}" type="presParOf" srcId="{22E2E2FD-6D4C-4A6C-8042-77E5A8F1EDA9}" destId="{FF62D023-1307-45B2-8AB4-A856630FC3E5}" srcOrd="3" destOrd="0" presId="urn:microsoft.com/office/officeart/2005/8/layout/vList5"/>
    <dgm:cxn modelId="{F422AECD-04AB-49EF-B349-35B0826015E0}" type="presParOf" srcId="{22E2E2FD-6D4C-4A6C-8042-77E5A8F1EDA9}" destId="{B0847FE9-1EC5-48D5-A4EF-E3B2E901FA47}" srcOrd="4" destOrd="0" presId="urn:microsoft.com/office/officeart/2005/8/layout/vList5"/>
    <dgm:cxn modelId="{DD40AE22-908D-4479-87ED-F323B2FB8AC2}" type="presParOf" srcId="{B0847FE9-1EC5-48D5-A4EF-E3B2E901FA47}" destId="{9CAD3521-1C0E-42D7-8FBF-3E553570A822}" srcOrd="0" destOrd="0" presId="urn:microsoft.com/office/officeart/2005/8/layout/vList5"/>
    <dgm:cxn modelId="{E809CDDA-8EB9-417B-AD3B-63C995028DB2}" type="presParOf" srcId="{22E2E2FD-6D4C-4A6C-8042-77E5A8F1EDA9}" destId="{AF840435-DB15-44DC-B3B3-B8C07B27163C}" srcOrd="5" destOrd="0" presId="urn:microsoft.com/office/officeart/2005/8/layout/vList5"/>
    <dgm:cxn modelId="{35DD9910-BB9C-4CB3-BF15-5501F6BE4935}" type="presParOf" srcId="{22E2E2FD-6D4C-4A6C-8042-77E5A8F1EDA9}" destId="{CC58B00D-2623-448F-AF6C-7CA2BB455105}" srcOrd="6" destOrd="0" presId="urn:microsoft.com/office/officeart/2005/8/layout/vList5"/>
    <dgm:cxn modelId="{15A3E6D8-EB56-4E70-BB4D-82C12D95C2B6}" type="presParOf" srcId="{CC58B00D-2623-448F-AF6C-7CA2BB455105}" destId="{F2BC2924-C197-4F5A-A677-21086A7D61F4}" srcOrd="0" destOrd="0" presId="urn:microsoft.com/office/officeart/2005/8/layout/vList5"/>
    <dgm:cxn modelId="{BBC52119-D707-4DBB-9410-9A8207ED8D31}" type="presParOf" srcId="{22E2E2FD-6D4C-4A6C-8042-77E5A8F1EDA9}" destId="{7BE9B699-8FEE-4F64-879D-636EC96E31EC}" srcOrd="7" destOrd="0" presId="urn:microsoft.com/office/officeart/2005/8/layout/vList5"/>
    <dgm:cxn modelId="{FCD0F660-5356-4A58-94B6-3B5AA9525534}" type="presParOf" srcId="{22E2E2FD-6D4C-4A6C-8042-77E5A8F1EDA9}" destId="{61246570-96FE-40D7-956D-3A4CC4EE73DE}" srcOrd="8" destOrd="0" presId="urn:microsoft.com/office/officeart/2005/8/layout/vList5"/>
    <dgm:cxn modelId="{B3D46AEA-36EA-4CD5-918D-1FE1EF730E5A}" type="presParOf" srcId="{61246570-96FE-40D7-956D-3A4CC4EE73DE}" destId="{4C132D93-E2F7-4A22-AE2A-4D8D1734C80F}" srcOrd="0" destOrd="0" presId="urn:microsoft.com/office/officeart/2005/8/layout/vList5"/>
    <dgm:cxn modelId="{956300E3-B1A8-43F2-A7ED-2E1D491A19CA}" type="presParOf" srcId="{22E2E2FD-6D4C-4A6C-8042-77E5A8F1EDA9}" destId="{31DD5A1F-96AE-45EB-9740-8641EBF16EB1}" srcOrd="9" destOrd="0" presId="urn:microsoft.com/office/officeart/2005/8/layout/vList5"/>
    <dgm:cxn modelId="{C5F260EA-E6ED-469C-8238-5069CAAFAC05}" type="presParOf" srcId="{22E2E2FD-6D4C-4A6C-8042-77E5A8F1EDA9}" destId="{92AB18BB-A63C-4B69-BEA2-A4B6866F3102}" srcOrd="10" destOrd="0" presId="urn:microsoft.com/office/officeart/2005/8/layout/vList5"/>
    <dgm:cxn modelId="{12CCF8BD-C021-448B-ACE7-F450D83D6EE3}" type="presParOf" srcId="{92AB18BB-A63C-4B69-BEA2-A4B6866F3102}" destId="{962D78D7-8798-4E56-AE02-B74C124D767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86D125-9CB2-4748-843D-7A874EF7070C}"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4C1761EE-EA5F-46DF-B98E-5B4CF9A14724}">
      <dgm:prSet/>
      <dgm:spPr/>
      <dgm:t>
        <a:bodyPr/>
        <a:lstStyle/>
        <a:p>
          <a:r>
            <a:rPr lang="en-US" b="0"/>
            <a:t>Further define purpose and intent</a:t>
          </a:r>
          <a:endParaRPr lang="en-US"/>
        </a:p>
      </dgm:t>
    </dgm:pt>
    <dgm:pt modelId="{5F9F6CD5-8A4E-4DA3-AF1B-0632F1B9226D}" type="parTrans" cxnId="{438AC705-966A-4C51-ABEB-DE4E1A8D277E}">
      <dgm:prSet/>
      <dgm:spPr/>
      <dgm:t>
        <a:bodyPr/>
        <a:lstStyle/>
        <a:p>
          <a:endParaRPr lang="en-US"/>
        </a:p>
      </dgm:t>
    </dgm:pt>
    <dgm:pt modelId="{930B435A-52EF-4120-B17F-C3B8AF0AAB27}" type="sibTrans" cxnId="{438AC705-966A-4C51-ABEB-DE4E1A8D277E}">
      <dgm:prSet/>
      <dgm:spPr/>
      <dgm:t>
        <a:bodyPr/>
        <a:lstStyle/>
        <a:p>
          <a:endParaRPr lang="en-US"/>
        </a:p>
      </dgm:t>
    </dgm:pt>
    <dgm:pt modelId="{CFA17812-1F10-486A-A42F-E73E06C46143}">
      <dgm:prSet/>
      <dgm:spPr/>
      <dgm:t>
        <a:bodyPr/>
        <a:lstStyle/>
        <a:p>
          <a:r>
            <a:rPr lang="en-US" b="0"/>
            <a:t>Balance of reliability and affordability</a:t>
          </a:r>
          <a:endParaRPr lang="en-US"/>
        </a:p>
      </dgm:t>
    </dgm:pt>
    <dgm:pt modelId="{2EA237DB-385E-439F-BB13-DC2CFB7F7C9F}" type="parTrans" cxnId="{68BE09B7-419A-4F75-B525-DE403CA2672D}">
      <dgm:prSet/>
      <dgm:spPr/>
      <dgm:t>
        <a:bodyPr/>
        <a:lstStyle/>
        <a:p>
          <a:endParaRPr lang="en-US"/>
        </a:p>
      </dgm:t>
    </dgm:pt>
    <dgm:pt modelId="{83D5B463-BD48-4583-9F1A-37DF42D71280}" type="sibTrans" cxnId="{68BE09B7-419A-4F75-B525-DE403CA2672D}">
      <dgm:prSet/>
      <dgm:spPr/>
      <dgm:t>
        <a:bodyPr/>
        <a:lstStyle/>
        <a:p>
          <a:endParaRPr lang="en-US"/>
        </a:p>
      </dgm:t>
    </dgm:pt>
    <dgm:pt modelId="{E4EA4893-0E39-4FFB-BE70-68E09E00C731}">
      <dgm:prSet/>
      <dgm:spPr/>
      <dgm:t>
        <a:bodyPr/>
        <a:lstStyle/>
        <a:p>
          <a:r>
            <a:rPr lang="en-US" b="0"/>
            <a:t>Further refinement recommended</a:t>
          </a:r>
          <a:endParaRPr lang="en-US"/>
        </a:p>
      </dgm:t>
    </dgm:pt>
    <dgm:pt modelId="{9A338EF1-6142-4573-9927-ABFCE52A892C}" type="parTrans" cxnId="{E47ED11C-58A1-4F48-A450-E91C2BED211C}">
      <dgm:prSet/>
      <dgm:spPr/>
      <dgm:t>
        <a:bodyPr/>
        <a:lstStyle/>
        <a:p>
          <a:endParaRPr lang="en-US"/>
        </a:p>
      </dgm:t>
    </dgm:pt>
    <dgm:pt modelId="{AA16A827-E2AB-4990-90FD-BE9A14546D1D}" type="sibTrans" cxnId="{E47ED11C-58A1-4F48-A450-E91C2BED211C}">
      <dgm:prSet/>
      <dgm:spPr/>
      <dgm:t>
        <a:bodyPr/>
        <a:lstStyle/>
        <a:p>
          <a:endParaRPr lang="en-US"/>
        </a:p>
      </dgm:t>
    </dgm:pt>
    <dgm:pt modelId="{D061E65E-D2AF-4AC6-A94C-8D17D79A96F9}" type="pres">
      <dgm:prSet presAssocID="{0186D125-9CB2-4748-843D-7A874EF7070C}" presName="Name0" presStyleCnt="0">
        <dgm:presLayoutVars>
          <dgm:chPref val="3"/>
          <dgm:dir/>
          <dgm:animLvl val="lvl"/>
          <dgm:resizeHandles/>
        </dgm:presLayoutVars>
      </dgm:prSet>
      <dgm:spPr/>
    </dgm:pt>
    <dgm:pt modelId="{E51FBDC8-9C93-496C-B33B-28984DAD71AC}" type="pres">
      <dgm:prSet presAssocID="{4C1761EE-EA5F-46DF-B98E-5B4CF9A14724}" presName="horFlow" presStyleCnt="0"/>
      <dgm:spPr/>
    </dgm:pt>
    <dgm:pt modelId="{4F1B54C7-03C6-4581-AF8D-C9E7830C05A2}" type="pres">
      <dgm:prSet presAssocID="{4C1761EE-EA5F-46DF-B98E-5B4CF9A14724}" presName="bigChev" presStyleLbl="node1" presStyleIdx="0" presStyleCnt="3" custScaleX="148256"/>
      <dgm:spPr/>
    </dgm:pt>
    <dgm:pt modelId="{2A951E15-9F10-4289-869E-FCB24434EC30}" type="pres">
      <dgm:prSet presAssocID="{4C1761EE-EA5F-46DF-B98E-5B4CF9A14724}" presName="vSp" presStyleCnt="0"/>
      <dgm:spPr/>
    </dgm:pt>
    <dgm:pt modelId="{50DD5A04-6AF8-4716-B982-DB45B51AA740}" type="pres">
      <dgm:prSet presAssocID="{CFA17812-1F10-486A-A42F-E73E06C46143}" presName="horFlow" presStyleCnt="0"/>
      <dgm:spPr/>
    </dgm:pt>
    <dgm:pt modelId="{10C75ECF-DBEF-40FE-8420-CDAB6777E174}" type="pres">
      <dgm:prSet presAssocID="{CFA17812-1F10-486A-A42F-E73E06C46143}" presName="bigChev" presStyleLbl="node1" presStyleIdx="1" presStyleCnt="3" custScaleX="152713"/>
      <dgm:spPr/>
    </dgm:pt>
    <dgm:pt modelId="{43F218A0-3D40-4666-A6C3-69F8B7AC8269}" type="pres">
      <dgm:prSet presAssocID="{CFA17812-1F10-486A-A42F-E73E06C46143}" presName="vSp" presStyleCnt="0"/>
      <dgm:spPr/>
    </dgm:pt>
    <dgm:pt modelId="{21064B53-C048-444B-B91D-37E0BF2010C4}" type="pres">
      <dgm:prSet presAssocID="{E4EA4893-0E39-4FFB-BE70-68E09E00C731}" presName="horFlow" presStyleCnt="0"/>
      <dgm:spPr/>
    </dgm:pt>
    <dgm:pt modelId="{181C2EF8-E295-4B75-9969-1A7B1AAA321E}" type="pres">
      <dgm:prSet presAssocID="{E4EA4893-0E39-4FFB-BE70-68E09E00C731}" presName="bigChev" presStyleLbl="node1" presStyleIdx="2" presStyleCnt="3" custScaleX="147690"/>
      <dgm:spPr/>
    </dgm:pt>
  </dgm:ptLst>
  <dgm:cxnLst>
    <dgm:cxn modelId="{438AC705-966A-4C51-ABEB-DE4E1A8D277E}" srcId="{0186D125-9CB2-4748-843D-7A874EF7070C}" destId="{4C1761EE-EA5F-46DF-B98E-5B4CF9A14724}" srcOrd="0" destOrd="0" parTransId="{5F9F6CD5-8A4E-4DA3-AF1B-0632F1B9226D}" sibTransId="{930B435A-52EF-4120-B17F-C3B8AF0AAB27}"/>
    <dgm:cxn modelId="{E47ED11C-58A1-4F48-A450-E91C2BED211C}" srcId="{0186D125-9CB2-4748-843D-7A874EF7070C}" destId="{E4EA4893-0E39-4FFB-BE70-68E09E00C731}" srcOrd="2" destOrd="0" parTransId="{9A338EF1-6142-4573-9927-ABFCE52A892C}" sibTransId="{AA16A827-E2AB-4990-90FD-BE9A14546D1D}"/>
    <dgm:cxn modelId="{5B8E1725-94C2-4971-8ED4-0C191FB3149A}" type="presOf" srcId="{0186D125-9CB2-4748-843D-7A874EF7070C}" destId="{D061E65E-D2AF-4AC6-A94C-8D17D79A96F9}" srcOrd="0" destOrd="0" presId="urn:microsoft.com/office/officeart/2005/8/layout/lProcess3"/>
    <dgm:cxn modelId="{9BD1A334-42A6-4B62-A9F9-29BCDFF49087}" type="presOf" srcId="{4C1761EE-EA5F-46DF-B98E-5B4CF9A14724}" destId="{4F1B54C7-03C6-4581-AF8D-C9E7830C05A2}" srcOrd="0" destOrd="0" presId="urn:microsoft.com/office/officeart/2005/8/layout/lProcess3"/>
    <dgm:cxn modelId="{93643944-F2F6-4F4D-A27C-805CDC80A9C0}" type="presOf" srcId="{E4EA4893-0E39-4FFB-BE70-68E09E00C731}" destId="{181C2EF8-E295-4B75-9969-1A7B1AAA321E}" srcOrd="0" destOrd="0" presId="urn:microsoft.com/office/officeart/2005/8/layout/lProcess3"/>
    <dgm:cxn modelId="{9ED82E99-78E2-4A4C-857D-17926CBE1D0E}" type="presOf" srcId="{CFA17812-1F10-486A-A42F-E73E06C46143}" destId="{10C75ECF-DBEF-40FE-8420-CDAB6777E174}" srcOrd="0" destOrd="0" presId="urn:microsoft.com/office/officeart/2005/8/layout/lProcess3"/>
    <dgm:cxn modelId="{68BE09B7-419A-4F75-B525-DE403CA2672D}" srcId="{0186D125-9CB2-4748-843D-7A874EF7070C}" destId="{CFA17812-1F10-486A-A42F-E73E06C46143}" srcOrd="1" destOrd="0" parTransId="{2EA237DB-385E-439F-BB13-DC2CFB7F7C9F}" sibTransId="{83D5B463-BD48-4583-9F1A-37DF42D71280}"/>
    <dgm:cxn modelId="{58B38950-BB24-4CD6-9F0E-BD370C3B1C2E}" type="presParOf" srcId="{D061E65E-D2AF-4AC6-A94C-8D17D79A96F9}" destId="{E51FBDC8-9C93-496C-B33B-28984DAD71AC}" srcOrd="0" destOrd="0" presId="urn:microsoft.com/office/officeart/2005/8/layout/lProcess3"/>
    <dgm:cxn modelId="{5DEF9BC5-D99B-493F-BB45-AD118860A6F7}" type="presParOf" srcId="{E51FBDC8-9C93-496C-B33B-28984DAD71AC}" destId="{4F1B54C7-03C6-4581-AF8D-C9E7830C05A2}" srcOrd="0" destOrd="0" presId="urn:microsoft.com/office/officeart/2005/8/layout/lProcess3"/>
    <dgm:cxn modelId="{EE8F227C-E0E2-4DDD-ABE8-AF57BDFBB510}" type="presParOf" srcId="{D061E65E-D2AF-4AC6-A94C-8D17D79A96F9}" destId="{2A951E15-9F10-4289-869E-FCB24434EC30}" srcOrd="1" destOrd="0" presId="urn:microsoft.com/office/officeart/2005/8/layout/lProcess3"/>
    <dgm:cxn modelId="{7E3CB2A4-2B80-43E6-B751-9DFEA9DE91BF}" type="presParOf" srcId="{D061E65E-D2AF-4AC6-A94C-8D17D79A96F9}" destId="{50DD5A04-6AF8-4716-B982-DB45B51AA740}" srcOrd="2" destOrd="0" presId="urn:microsoft.com/office/officeart/2005/8/layout/lProcess3"/>
    <dgm:cxn modelId="{D3ACB6FA-B92F-415E-A4B4-7A4960AA60AD}" type="presParOf" srcId="{50DD5A04-6AF8-4716-B982-DB45B51AA740}" destId="{10C75ECF-DBEF-40FE-8420-CDAB6777E174}" srcOrd="0" destOrd="0" presId="urn:microsoft.com/office/officeart/2005/8/layout/lProcess3"/>
    <dgm:cxn modelId="{1E3CE460-BE25-407C-BC41-AD82625145B0}" type="presParOf" srcId="{D061E65E-D2AF-4AC6-A94C-8D17D79A96F9}" destId="{43F218A0-3D40-4666-A6C3-69F8B7AC8269}" srcOrd="3" destOrd="0" presId="urn:microsoft.com/office/officeart/2005/8/layout/lProcess3"/>
    <dgm:cxn modelId="{D07073D3-37A3-4B29-93A1-F2BB2B98BA22}" type="presParOf" srcId="{D061E65E-D2AF-4AC6-A94C-8D17D79A96F9}" destId="{21064B53-C048-444B-B91D-37E0BF2010C4}" srcOrd="4" destOrd="0" presId="urn:microsoft.com/office/officeart/2005/8/layout/lProcess3"/>
    <dgm:cxn modelId="{D6B0FF92-173D-4481-9B56-46848071B7BD}" type="presParOf" srcId="{21064B53-C048-444B-B91D-37E0BF2010C4}" destId="{181C2EF8-E295-4B75-9969-1A7B1AAA321E}"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AC8B465-A9FC-4123-9CB8-95105CF11C23}"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AE6CBD7-A0EB-4F37-996D-2C8CC60AF1A3}">
      <dgm:prSet/>
      <dgm:spPr/>
      <dgm:t>
        <a:bodyPr/>
        <a:lstStyle/>
        <a:p>
          <a:r>
            <a:rPr lang="en-US" b="0" dirty="0"/>
            <a:t>ERCOT to provide further perspective based on comments and stakeholder discussion.</a:t>
          </a:r>
          <a:endParaRPr lang="en-US" dirty="0"/>
        </a:p>
      </dgm:t>
    </dgm:pt>
    <dgm:pt modelId="{B7583B98-5994-4AEA-83C6-8BB7C2D937B3}" type="parTrans" cxnId="{272CDB15-3448-4CD9-9250-389D6CF6FEA1}">
      <dgm:prSet/>
      <dgm:spPr/>
      <dgm:t>
        <a:bodyPr/>
        <a:lstStyle/>
        <a:p>
          <a:endParaRPr lang="en-US"/>
        </a:p>
      </dgm:t>
    </dgm:pt>
    <dgm:pt modelId="{B3ED6A1F-C3D3-48B0-8D1A-3F9FCFE5446E}" type="sibTrans" cxnId="{272CDB15-3448-4CD9-9250-389D6CF6FEA1}">
      <dgm:prSet/>
      <dgm:spPr/>
      <dgm:t>
        <a:bodyPr/>
        <a:lstStyle/>
        <a:p>
          <a:endParaRPr lang="en-US"/>
        </a:p>
      </dgm:t>
    </dgm:pt>
    <dgm:pt modelId="{97F18223-7658-4688-A37E-CF149DA87F28}">
      <dgm:prSet/>
      <dgm:spPr/>
      <dgm:t>
        <a:bodyPr/>
        <a:lstStyle/>
        <a:p>
          <a:r>
            <a:rPr lang="en-US" b="0" dirty="0"/>
            <a:t>We continue to anticipate discussion and refinement among various stakeholders as with refine the framework.</a:t>
          </a:r>
          <a:endParaRPr lang="en-US" dirty="0"/>
        </a:p>
      </dgm:t>
    </dgm:pt>
    <dgm:pt modelId="{BC86208E-C153-4A49-8156-9A4429F15FB6}" type="parTrans" cxnId="{C57A0A75-13CF-491A-AAE0-BBFD3F81C079}">
      <dgm:prSet/>
      <dgm:spPr/>
      <dgm:t>
        <a:bodyPr/>
        <a:lstStyle/>
        <a:p>
          <a:endParaRPr lang="en-US"/>
        </a:p>
      </dgm:t>
    </dgm:pt>
    <dgm:pt modelId="{89FF449E-4327-4C1B-9851-C1E8F38BB2B9}" type="sibTrans" cxnId="{C57A0A75-13CF-491A-AAE0-BBFD3F81C079}">
      <dgm:prSet/>
      <dgm:spPr/>
      <dgm:t>
        <a:bodyPr/>
        <a:lstStyle/>
        <a:p>
          <a:endParaRPr lang="en-US"/>
        </a:p>
      </dgm:t>
    </dgm:pt>
    <dgm:pt modelId="{571B285B-3D62-4F8D-8A35-F5C12D47FF32}" type="pres">
      <dgm:prSet presAssocID="{BAC8B465-A9FC-4123-9CB8-95105CF11C23}" presName="linear" presStyleCnt="0">
        <dgm:presLayoutVars>
          <dgm:dir/>
          <dgm:resizeHandles val="exact"/>
        </dgm:presLayoutVars>
      </dgm:prSet>
      <dgm:spPr/>
    </dgm:pt>
    <dgm:pt modelId="{1A560859-AB9C-4180-92A0-EED4FF5F35C0}" type="pres">
      <dgm:prSet presAssocID="{3AE6CBD7-A0EB-4F37-996D-2C8CC60AF1A3}" presName="comp" presStyleCnt="0"/>
      <dgm:spPr/>
    </dgm:pt>
    <dgm:pt modelId="{1B28F3EE-43A3-4E62-87C5-99E68D72C994}" type="pres">
      <dgm:prSet presAssocID="{3AE6CBD7-A0EB-4F37-996D-2C8CC60AF1A3}" presName="box" presStyleLbl="node1" presStyleIdx="0" presStyleCnt="2"/>
      <dgm:spPr/>
    </dgm:pt>
    <dgm:pt modelId="{B98CED09-B720-4C8A-B9AE-08D4A08B6D22}" type="pres">
      <dgm:prSet presAssocID="{3AE6CBD7-A0EB-4F37-996D-2C8CC60AF1A3}" presName="img" presStyleLbl="fgImgPlac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873F1EF1-A3DB-4D72-A575-C2F3068DCFCF}" type="pres">
      <dgm:prSet presAssocID="{3AE6CBD7-A0EB-4F37-996D-2C8CC60AF1A3}" presName="text" presStyleLbl="node1" presStyleIdx="0" presStyleCnt="2">
        <dgm:presLayoutVars>
          <dgm:bulletEnabled val="1"/>
        </dgm:presLayoutVars>
      </dgm:prSet>
      <dgm:spPr/>
    </dgm:pt>
    <dgm:pt modelId="{EBD373E2-2AC1-470E-9A29-3AE556E68001}" type="pres">
      <dgm:prSet presAssocID="{B3ED6A1F-C3D3-48B0-8D1A-3F9FCFE5446E}" presName="spacer" presStyleCnt="0"/>
      <dgm:spPr/>
    </dgm:pt>
    <dgm:pt modelId="{C1FC9FC7-DF14-4B49-959E-862A701F22FD}" type="pres">
      <dgm:prSet presAssocID="{97F18223-7658-4688-A37E-CF149DA87F28}" presName="comp" presStyleCnt="0"/>
      <dgm:spPr/>
    </dgm:pt>
    <dgm:pt modelId="{1034714E-6C8F-4DE9-A7C0-1344AF11AD04}" type="pres">
      <dgm:prSet presAssocID="{97F18223-7658-4688-A37E-CF149DA87F28}" presName="box" presStyleLbl="node1" presStyleIdx="1" presStyleCnt="2"/>
      <dgm:spPr/>
    </dgm:pt>
    <dgm:pt modelId="{AF769432-3AE3-4F60-B2A6-FE1542A915A9}" type="pres">
      <dgm:prSet presAssocID="{97F18223-7658-4688-A37E-CF149DA87F28}" presName="img" presStyleLbl="fgImgPlace1" presStyleIdx="1" presStyleCnt="2"/>
      <dgm:spPr>
        <a:blipFill>
          <a:blip xmlns:r="http://schemas.openxmlformats.org/officeDocument/2006/relationships" r:embed="rId2"/>
          <a:srcRect/>
          <a:stretch>
            <a:fillRect l="-20000" r="-20000"/>
          </a:stretch>
        </a:blipFill>
      </dgm:spPr>
    </dgm:pt>
    <dgm:pt modelId="{5F9BACA4-B383-4806-887B-DA6E088D3D67}" type="pres">
      <dgm:prSet presAssocID="{97F18223-7658-4688-A37E-CF149DA87F28}" presName="text" presStyleLbl="node1" presStyleIdx="1" presStyleCnt="2">
        <dgm:presLayoutVars>
          <dgm:bulletEnabled val="1"/>
        </dgm:presLayoutVars>
      </dgm:prSet>
      <dgm:spPr/>
    </dgm:pt>
  </dgm:ptLst>
  <dgm:cxnLst>
    <dgm:cxn modelId="{88F8B30E-EF90-4995-BCB0-0C1ED5B9EE83}" type="presOf" srcId="{BAC8B465-A9FC-4123-9CB8-95105CF11C23}" destId="{571B285B-3D62-4F8D-8A35-F5C12D47FF32}" srcOrd="0" destOrd="0" presId="urn:microsoft.com/office/officeart/2005/8/layout/vList4"/>
    <dgm:cxn modelId="{272CDB15-3448-4CD9-9250-389D6CF6FEA1}" srcId="{BAC8B465-A9FC-4123-9CB8-95105CF11C23}" destId="{3AE6CBD7-A0EB-4F37-996D-2C8CC60AF1A3}" srcOrd="0" destOrd="0" parTransId="{B7583B98-5994-4AEA-83C6-8BB7C2D937B3}" sibTransId="{B3ED6A1F-C3D3-48B0-8D1A-3F9FCFE5446E}"/>
    <dgm:cxn modelId="{C57A0A75-13CF-491A-AAE0-BBFD3F81C079}" srcId="{BAC8B465-A9FC-4123-9CB8-95105CF11C23}" destId="{97F18223-7658-4688-A37E-CF149DA87F28}" srcOrd="1" destOrd="0" parTransId="{BC86208E-C153-4A49-8156-9A4429F15FB6}" sibTransId="{89FF449E-4327-4C1B-9851-C1E8F38BB2B9}"/>
    <dgm:cxn modelId="{DEBD7F7D-31F1-463D-A7C0-8A3B96E4876B}" type="presOf" srcId="{97F18223-7658-4688-A37E-CF149DA87F28}" destId="{5F9BACA4-B383-4806-887B-DA6E088D3D67}" srcOrd="1" destOrd="0" presId="urn:microsoft.com/office/officeart/2005/8/layout/vList4"/>
    <dgm:cxn modelId="{2F1D5096-FE90-49BC-8D35-CCB6D7E84C80}" type="presOf" srcId="{3AE6CBD7-A0EB-4F37-996D-2C8CC60AF1A3}" destId="{1B28F3EE-43A3-4E62-87C5-99E68D72C994}" srcOrd="0" destOrd="0" presId="urn:microsoft.com/office/officeart/2005/8/layout/vList4"/>
    <dgm:cxn modelId="{281BFCA7-D9BB-496F-A10B-D3F4247CAC7A}" type="presOf" srcId="{3AE6CBD7-A0EB-4F37-996D-2C8CC60AF1A3}" destId="{873F1EF1-A3DB-4D72-A575-C2F3068DCFCF}" srcOrd="1" destOrd="0" presId="urn:microsoft.com/office/officeart/2005/8/layout/vList4"/>
    <dgm:cxn modelId="{FFA5D6DD-70BB-47FE-93B9-90EE25871AA6}" type="presOf" srcId="{97F18223-7658-4688-A37E-CF149DA87F28}" destId="{1034714E-6C8F-4DE9-A7C0-1344AF11AD04}" srcOrd="0" destOrd="0" presId="urn:microsoft.com/office/officeart/2005/8/layout/vList4"/>
    <dgm:cxn modelId="{4DB13045-E999-45A8-9990-1265C9B17758}" type="presParOf" srcId="{571B285B-3D62-4F8D-8A35-F5C12D47FF32}" destId="{1A560859-AB9C-4180-92A0-EED4FF5F35C0}" srcOrd="0" destOrd="0" presId="urn:microsoft.com/office/officeart/2005/8/layout/vList4"/>
    <dgm:cxn modelId="{E87B9F57-9E68-4930-861D-0CF5B77F9C49}" type="presParOf" srcId="{1A560859-AB9C-4180-92A0-EED4FF5F35C0}" destId="{1B28F3EE-43A3-4E62-87C5-99E68D72C994}" srcOrd="0" destOrd="0" presId="urn:microsoft.com/office/officeart/2005/8/layout/vList4"/>
    <dgm:cxn modelId="{0328ACA2-C806-4268-844F-0D7F778235EC}" type="presParOf" srcId="{1A560859-AB9C-4180-92A0-EED4FF5F35C0}" destId="{B98CED09-B720-4C8A-B9AE-08D4A08B6D22}" srcOrd="1" destOrd="0" presId="urn:microsoft.com/office/officeart/2005/8/layout/vList4"/>
    <dgm:cxn modelId="{E463268C-FB58-4023-8D60-A0CF2E859FE3}" type="presParOf" srcId="{1A560859-AB9C-4180-92A0-EED4FF5F35C0}" destId="{873F1EF1-A3DB-4D72-A575-C2F3068DCFCF}" srcOrd="2" destOrd="0" presId="urn:microsoft.com/office/officeart/2005/8/layout/vList4"/>
    <dgm:cxn modelId="{3C40804E-1AE3-4155-B896-F942E2F6102E}" type="presParOf" srcId="{571B285B-3D62-4F8D-8A35-F5C12D47FF32}" destId="{EBD373E2-2AC1-470E-9A29-3AE556E68001}" srcOrd="1" destOrd="0" presId="urn:microsoft.com/office/officeart/2005/8/layout/vList4"/>
    <dgm:cxn modelId="{5B984A53-AC37-4D9C-B4AE-14789AF20D39}" type="presParOf" srcId="{571B285B-3D62-4F8D-8A35-F5C12D47FF32}" destId="{C1FC9FC7-DF14-4B49-959E-862A701F22FD}" srcOrd="2" destOrd="0" presId="urn:microsoft.com/office/officeart/2005/8/layout/vList4"/>
    <dgm:cxn modelId="{99C75585-9A1A-4CE3-9F36-A8C36CD2BBA6}" type="presParOf" srcId="{C1FC9FC7-DF14-4B49-959E-862A701F22FD}" destId="{1034714E-6C8F-4DE9-A7C0-1344AF11AD04}" srcOrd="0" destOrd="0" presId="urn:microsoft.com/office/officeart/2005/8/layout/vList4"/>
    <dgm:cxn modelId="{5358A570-5B22-40D6-B2EA-B55E154A4E79}" type="presParOf" srcId="{C1FC9FC7-DF14-4B49-959E-862A701F22FD}" destId="{AF769432-3AE3-4F60-B2A6-FE1542A915A9}" srcOrd="1" destOrd="0" presId="urn:microsoft.com/office/officeart/2005/8/layout/vList4"/>
    <dgm:cxn modelId="{D6089DAC-EB1D-45CA-B060-2FB3A62925A5}" type="presParOf" srcId="{C1FC9FC7-DF14-4B49-959E-862A701F22FD}" destId="{5F9BACA4-B383-4806-887B-DA6E088D3D6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4FBF4-0E8F-4D76-8C63-916704A60649}">
      <dsp:nvSpPr>
        <dsp:cNvPr id="0" name=""/>
        <dsp:cNvSpPr/>
      </dsp:nvSpPr>
      <dsp:spPr>
        <a:xfrm>
          <a:off x="653806" y="385000"/>
          <a:ext cx="3497605" cy="3497605"/>
        </a:xfrm>
        <a:prstGeom prst="blockArc">
          <a:avLst>
            <a:gd name="adj1" fmla="val 12413594"/>
            <a:gd name="adj2" fmla="val 16434587"/>
            <a:gd name="adj3" fmla="val 389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3EB1986-0E35-4071-BCE8-9C126796B6BC}">
      <dsp:nvSpPr>
        <dsp:cNvPr id="0" name=""/>
        <dsp:cNvSpPr/>
      </dsp:nvSpPr>
      <dsp:spPr>
        <a:xfrm>
          <a:off x="646675" y="398903"/>
          <a:ext cx="3497605" cy="3497605"/>
        </a:xfrm>
        <a:prstGeom prst="blockArc">
          <a:avLst>
            <a:gd name="adj1" fmla="val 10074780"/>
            <a:gd name="adj2" fmla="val 12444920"/>
            <a:gd name="adj3" fmla="val 3892"/>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15CE752-A67E-4143-BA8C-A1F6147762B0}">
      <dsp:nvSpPr>
        <dsp:cNvPr id="0" name=""/>
        <dsp:cNvSpPr/>
      </dsp:nvSpPr>
      <dsp:spPr>
        <a:xfrm>
          <a:off x="654541" y="437833"/>
          <a:ext cx="3497605" cy="3497605"/>
        </a:xfrm>
        <a:prstGeom prst="blockArc">
          <a:avLst>
            <a:gd name="adj1" fmla="val 7258759"/>
            <a:gd name="adj2" fmla="val 10154404"/>
            <a:gd name="adj3" fmla="val 389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7052279-A42C-4456-8404-14B04513CA3C}">
      <dsp:nvSpPr>
        <dsp:cNvPr id="0" name=""/>
        <dsp:cNvSpPr/>
      </dsp:nvSpPr>
      <dsp:spPr>
        <a:xfrm>
          <a:off x="784514" y="524143"/>
          <a:ext cx="3497605" cy="3497605"/>
        </a:xfrm>
        <a:prstGeom prst="blockArc">
          <a:avLst>
            <a:gd name="adj1" fmla="val 3228376"/>
            <a:gd name="adj2" fmla="val 7571655"/>
            <a:gd name="adj3" fmla="val 3892"/>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043CB28-0FD6-4647-A740-D0C1D7BED4E3}">
      <dsp:nvSpPr>
        <dsp:cNvPr id="0" name=""/>
        <dsp:cNvSpPr/>
      </dsp:nvSpPr>
      <dsp:spPr>
        <a:xfrm>
          <a:off x="867445" y="467121"/>
          <a:ext cx="3497605" cy="3497605"/>
        </a:xfrm>
        <a:prstGeom prst="blockArc">
          <a:avLst>
            <a:gd name="adj1" fmla="val 827104"/>
            <a:gd name="adj2" fmla="val 3430175"/>
            <a:gd name="adj3" fmla="val 3892"/>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068AF3B-FDED-404B-B0D4-53CBFFC06175}">
      <dsp:nvSpPr>
        <dsp:cNvPr id="0" name=""/>
        <dsp:cNvSpPr/>
      </dsp:nvSpPr>
      <dsp:spPr>
        <a:xfrm>
          <a:off x="876260" y="432733"/>
          <a:ext cx="3497605" cy="3497605"/>
        </a:xfrm>
        <a:prstGeom prst="blockArc">
          <a:avLst>
            <a:gd name="adj1" fmla="val 19893667"/>
            <a:gd name="adj2" fmla="val 898275"/>
            <a:gd name="adj3" fmla="val 389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A733962-4816-4F44-897E-8922404C6475}">
      <dsp:nvSpPr>
        <dsp:cNvPr id="0" name=""/>
        <dsp:cNvSpPr/>
      </dsp:nvSpPr>
      <dsp:spPr>
        <a:xfrm>
          <a:off x="852398" y="387045"/>
          <a:ext cx="3497605" cy="3497605"/>
        </a:xfrm>
        <a:prstGeom prst="blockArc">
          <a:avLst>
            <a:gd name="adj1" fmla="val 16036208"/>
            <a:gd name="adj2" fmla="val 19997005"/>
            <a:gd name="adj3" fmla="val 3892"/>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442C51F-532F-4E4E-AF64-15F4A2AF3BF8}">
      <dsp:nvSpPr>
        <dsp:cNvPr id="0" name=""/>
        <dsp:cNvSpPr/>
      </dsp:nvSpPr>
      <dsp:spPr>
        <a:xfrm>
          <a:off x="1196304" y="1012478"/>
          <a:ext cx="2607740" cy="2307620"/>
        </a:xfrm>
        <a:prstGeom prst="ellipse">
          <a:avLst/>
        </a:prstGeom>
        <a:gradFill rotWithShape="0">
          <a:gsLst>
            <a:gs pos="16000">
              <a:schemeClr val="accent6">
                <a:lumMod val="5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ts val="0"/>
            </a:spcAft>
            <a:buNone/>
          </a:pPr>
          <a:r>
            <a:rPr lang="en-US" sz="2400" b="1" kern="1200"/>
            <a:t>Suite of </a:t>
          </a:r>
        </a:p>
        <a:p>
          <a:pPr marL="0" lvl="0" indent="0" algn="ctr" defTabSz="1066800">
            <a:lnSpc>
              <a:spcPct val="90000"/>
            </a:lnSpc>
            <a:spcBef>
              <a:spcPct val="0"/>
            </a:spcBef>
            <a:spcAft>
              <a:spcPts val="0"/>
            </a:spcAft>
            <a:buNone/>
          </a:pPr>
          <a:r>
            <a:rPr lang="en-US" sz="2400" b="1" kern="1200"/>
            <a:t>Necessary</a:t>
          </a:r>
        </a:p>
        <a:p>
          <a:pPr marL="0" lvl="0" indent="0" algn="ctr" defTabSz="1066800">
            <a:lnSpc>
              <a:spcPct val="90000"/>
            </a:lnSpc>
            <a:spcBef>
              <a:spcPct val="0"/>
            </a:spcBef>
            <a:spcAft>
              <a:spcPts val="0"/>
            </a:spcAft>
            <a:buNone/>
          </a:pPr>
          <a:r>
            <a:rPr lang="en-US" sz="2400" b="1" kern="1200"/>
            <a:t> Attributes</a:t>
          </a:r>
        </a:p>
      </dsp:txBody>
      <dsp:txXfrm>
        <a:off x="1578199" y="1350421"/>
        <a:ext cx="1843950" cy="1631734"/>
      </dsp:txXfrm>
    </dsp:sp>
    <dsp:sp modelId="{72202A69-5C16-480F-A548-E9E945838545}">
      <dsp:nvSpPr>
        <dsp:cNvPr id="0" name=""/>
        <dsp:cNvSpPr/>
      </dsp:nvSpPr>
      <dsp:spPr>
        <a:xfrm>
          <a:off x="1494259" y="76271"/>
          <a:ext cx="2050544" cy="693511"/>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spc="40" baseline="0">
              <a:solidFill>
                <a:schemeClr val="bg2">
                  <a:lumMod val="10000"/>
                </a:schemeClr>
              </a:solidFill>
            </a:rPr>
            <a:t>Dependability</a:t>
          </a:r>
          <a:endParaRPr lang="en-US" sz="1800" kern="1200">
            <a:solidFill>
              <a:schemeClr val="bg2">
                <a:lumMod val="10000"/>
              </a:schemeClr>
            </a:solidFill>
          </a:endParaRPr>
        </a:p>
      </dsp:txBody>
      <dsp:txXfrm>
        <a:off x="1528113" y="110125"/>
        <a:ext cx="1982836" cy="625803"/>
      </dsp:txXfrm>
    </dsp:sp>
    <dsp:sp modelId="{4476B859-54C0-42EE-88D8-C0959E8AE475}">
      <dsp:nvSpPr>
        <dsp:cNvPr id="0" name=""/>
        <dsp:cNvSpPr/>
      </dsp:nvSpPr>
      <dsp:spPr>
        <a:xfrm>
          <a:off x="3463438" y="1018171"/>
          <a:ext cx="1338928" cy="693511"/>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bg2">
                  <a:lumMod val="10000"/>
                </a:schemeClr>
              </a:solidFill>
            </a:rPr>
            <a:t>Flexibility</a:t>
          </a:r>
        </a:p>
      </dsp:txBody>
      <dsp:txXfrm>
        <a:off x="3497292" y="1052025"/>
        <a:ext cx="1271220" cy="625803"/>
      </dsp:txXfrm>
    </dsp:sp>
    <dsp:sp modelId="{8CB79C58-C137-4DD9-8256-CB3661B42E11}">
      <dsp:nvSpPr>
        <dsp:cNvPr id="0" name=""/>
        <dsp:cNvSpPr/>
      </dsp:nvSpPr>
      <dsp:spPr>
        <a:xfrm>
          <a:off x="3534048" y="2277763"/>
          <a:ext cx="1495151" cy="693511"/>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bg2">
                  <a:lumMod val="10000"/>
                </a:schemeClr>
              </a:solidFill>
            </a:rPr>
            <a:t>Availability</a:t>
          </a:r>
        </a:p>
      </dsp:txBody>
      <dsp:txXfrm>
        <a:off x="3567902" y="2311617"/>
        <a:ext cx="1427443" cy="625803"/>
      </dsp:txXfrm>
    </dsp:sp>
    <dsp:sp modelId="{E0063105-E671-4052-84D0-5A9983898DAD}">
      <dsp:nvSpPr>
        <dsp:cNvPr id="0" name=""/>
        <dsp:cNvSpPr/>
      </dsp:nvSpPr>
      <dsp:spPr>
        <a:xfrm>
          <a:off x="2819400" y="3310050"/>
          <a:ext cx="1453032" cy="693511"/>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bg2">
                  <a:lumMod val="10000"/>
                </a:schemeClr>
              </a:solidFill>
            </a:rPr>
            <a:t>Resiliency</a:t>
          </a:r>
        </a:p>
      </dsp:txBody>
      <dsp:txXfrm>
        <a:off x="2853254" y="3343904"/>
        <a:ext cx="1385324" cy="625803"/>
      </dsp:txXfrm>
    </dsp:sp>
    <dsp:sp modelId="{CC1B0307-CCF1-4289-A440-17F4805CB14D}">
      <dsp:nvSpPr>
        <dsp:cNvPr id="0" name=""/>
        <dsp:cNvSpPr/>
      </dsp:nvSpPr>
      <dsp:spPr>
        <a:xfrm>
          <a:off x="762001" y="3281092"/>
          <a:ext cx="1517406" cy="751409"/>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tx1"/>
              </a:solidFill>
            </a:rPr>
            <a:t>Efficiency</a:t>
          </a:r>
        </a:p>
      </dsp:txBody>
      <dsp:txXfrm>
        <a:off x="798682" y="3317773"/>
        <a:ext cx="1444044" cy="678047"/>
      </dsp:txXfrm>
    </dsp:sp>
    <dsp:sp modelId="{CA928401-9575-4AB4-9181-B1DEFCE74C99}">
      <dsp:nvSpPr>
        <dsp:cNvPr id="0" name=""/>
        <dsp:cNvSpPr/>
      </dsp:nvSpPr>
      <dsp:spPr>
        <a:xfrm>
          <a:off x="0" y="2159422"/>
          <a:ext cx="1437451" cy="694702"/>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bg2">
                  <a:lumMod val="10000"/>
                </a:schemeClr>
              </a:solidFill>
            </a:rPr>
            <a:t>Location</a:t>
          </a:r>
        </a:p>
      </dsp:txBody>
      <dsp:txXfrm>
        <a:off x="33913" y="2193335"/>
        <a:ext cx="1369625" cy="626876"/>
      </dsp:txXfrm>
    </dsp:sp>
    <dsp:sp modelId="{4C1ADF56-8778-4C27-A8CB-51ADE3FEF8C8}">
      <dsp:nvSpPr>
        <dsp:cNvPr id="0" name=""/>
        <dsp:cNvSpPr/>
      </dsp:nvSpPr>
      <dsp:spPr>
        <a:xfrm>
          <a:off x="187595" y="1010812"/>
          <a:ext cx="1371394" cy="694702"/>
        </a:xfrm>
        <a:prstGeom prst="roundRect">
          <a:avLst/>
        </a:prstGeom>
        <a:solidFill>
          <a:schemeClr val="bg2">
            <a:lumMod val="9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a:solidFill>
                <a:schemeClr val="bg2">
                  <a:lumMod val="10000"/>
                </a:schemeClr>
              </a:solidFill>
            </a:rPr>
            <a:t>Quality</a:t>
          </a:r>
        </a:p>
      </dsp:txBody>
      <dsp:txXfrm>
        <a:off x="221508" y="1044725"/>
        <a:ext cx="1303568" cy="6268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1830C-26CB-4BD8-AA98-9D19F35BB945}">
      <dsp:nvSpPr>
        <dsp:cNvPr id="0" name=""/>
        <dsp:cNvSpPr/>
      </dsp:nvSpPr>
      <dsp:spPr>
        <a:xfrm>
          <a:off x="0" y="3692"/>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Flexibility</a:t>
          </a:r>
          <a:endParaRPr lang="en-US" sz="2200" kern="1200"/>
        </a:p>
      </dsp:txBody>
      <dsp:txXfrm>
        <a:off x="0" y="3692"/>
        <a:ext cx="2743200" cy="495000"/>
      </dsp:txXfrm>
    </dsp:sp>
    <dsp:sp modelId="{3CC57377-1722-4F52-9876-C0E3DFD67DA3}">
      <dsp:nvSpPr>
        <dsp:cNvPr id="0" name=""/>
        <dsp:cNvSpPr/>
      </dsp:nvSpPr>
      <dsp:spPr>
        <a:xfrm>
          <a:off x="2743199" y="3692"/>
          <a:ext cx="548640" cy="49500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14CB55-639C-4AC8-A4D8-91B57CC16E56}">
      <dsp:nvSpPr>
        <dsp:cNvPr id="0" name=""/>
        <dsp:cNvSpPr/>
      </dsp:nvSpPr>
      <dsp:spPr>
        <a:xfrm>
          <a:off x="3511295" y="3692"/>
          <a:ext cx="7461504" cy="4950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kern="1200"/>
            <a:t>Value resources that can ramp up and down, quickly</a:t>
          </a:r>
        </a:p>
      </dsp:txBody>
      <dsp:txXfrm>
        <a:off x="3511295" y="3692"/>
        <a:ext cx="7461504" cy="495000"/>
      </dsp:txXfrm>
    </dsp:sp>
    <dsp:sp modelId="{9C041F80-6895-4F8B-AF08-8D149D651CB8}">
      <dsp:nvSpPr>
        <dsp:cNvPr id="0" name=""/>
        <dsp:cNvSpPr/>
      </dsp:nvSpPr>
      <dsp:spPr>
        <a:xfrm>
          <a:off x="0" y="689239"/>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Dependability</a:t>
          </a:r>
          <a:endParaRPr lang="en-US" sz="2200" kern="1200"/>
        </a:p>
      </dsp:txBody>
      <dsp:txXfrm>
        <a:off x="0" y="689239"/>
        <a:ext cx="2743200" cy="495000"/>
      </dsp:txXfrm>
    </dsp:sp>
    <dsp:sp modelId="{EB2CDBDE-1C2E-4F5D-863D-496C9F8B270D}">
      <dsp:nvSpPr>
        <dsp:cNvPr id="0" name=""/>
        <dsp:cNvSpPr/>
      </dsp:nvSpPr>
      <dsp:spPr>
        <a:xfrm>
          <a:off x="2743199" y="588692"/>
          <a:ext cx="548640" cy="696093"/>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37FD44-90CF-4CC1-9BD6-C1A1147CD652}">
      <dsp:nvSpPr>
        <dsp:cNvPr id="0" name=""/>
        <dsp:cNvSpPr/>
      </dsp:nvSpPr>
      <dsp:spPr>
        <a:xfrm>
          <a:off x="3511295" y="588692"/>
          <a:ext cx="7461504" cy="696093"/>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889000">
            <a:lnSpc>
              <a:spcPct val="90000"/>
            </a:lnSpc>
            <a:spcBef>
              <a:spcPct val="0"/>
            </a:spcBef>
            <a:spcAft>
              <a:spcPct val="15000"/>
            </a:spcAft>
            <a:buChar char="•"/>
          </a:pPr>
          <a:r>
            <a:rPr lang="en-US" sz="2000" kern="1200"/>
            <a:t>Value resources that can achieve instructed dispatch levels for required durations</a:t>
          </a:r>
        </a:p>
      </dsp:txBody>
      <dsp:txXfrm>
        <a:off x="3511295" y="588692"/>
        <a:ext cx="7461504" cy="696093"/>
      </dsp:txXfrm>
    </dsp:sp>
    <dsp:sp modelId="{0EB211E8-FC34-4965-AA59-D5E66ADCEDD9}">
      <dsp:nvSpPr>
        <dsp:cNvPr id="0" name=""/>
        <dsp:cNvSpPr/>
      </dsp:nvSpPr>
      <dsp:spPr>
        <a:xfrm>
          <a:off x="0" y="1475332"/>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Availability</a:t>
          </a:r>
          <a:endParaRPr lang="en-US" sz="2200" kern="1200"/>
        </a:p>
      </dsp:txBody>
      <dsp:txXfrm>
        <a:off x="0" y="1475332"/>
        <a:ext cx="2743200" cy="495000"/>
      </dsp:txXfrm>
    </dsp:sp>
    <dsp:sp modelId="{5DCEEE39-0F26-428F-81D5-034218F94482}">
      <dsp:nvSpPr>
        <dsp:cNvPr id="0" name=""/>
        <dsp:cNvSpPr/>
      </dsp:nvSpPr>
      <dsp:spPr>
        <a:xfrm>
          <a:off x="2743199" y="1374786"/>
          <a:ext cx="548640" cy="696093"/>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866800-66F8-4086-9E4F-E2EEF487DD52}">
      <dsp:nvSpPr>
        <dsp:cNvPr id="0" name=""/>
        <dsp:cNvSpPr/>
      </dsp:nvSpPr>
      <dsp:spPr>
        <a:xfrm>
          <a:off x="3511295" y="1374786"/>
          <a:ext cx="7461504" cy="696093"/>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000" kern="1200">
              <a:solidFill>
                <a:srgbClr val="FFFFFF"/>
              </a:solidFill>
              <a:latin typeface="Arial"/>
              <a:ea typeface="+mn-ea"/>
              <a:cs typeface="+mn-cs"/>
            </a:rPr>
            <a:t>Provide incentives for resource availability when needed, meeting current and future demands</a:t>
          </a:r>
        </a:p>
      </dsp:txBody>
      <dsp:txXfrm>
        <a:off x="3511295" y="1374786"/>
        <a:ext cx="7461504" cy="696093"/>
      </dsp:txXfrm>
    </dsp:sp>
    <dsp:sp modelId="{E2247614-3B94-4B3C-AD46-06FBD74AA9DF}">
      <dsp:nvSpPr>
        <dsp:cNvPr id="0" name=""/>
        <dsp:cNvSpPr/>
      </dsp:nvSpPr>
      <dsp:spPr>
        <a:xfrm>
          <a:off x="0" y="2261426"/>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Resiliency</a:t>
          </a:r>
          <a:endParaRPr lang="en-US" sz="2200" kern="1200"/>
        </a:p>
      </dsp:txBody>
      <dsp:txXfrm>
        <a:off x="0" y="2261426"/>
        <a:ext cx="2743200" cy="495000"/>
      </dsp:txXfrm>
    </dsp:sp>
    <dsp:sp modelId="{7CA663A1-9997-4568-AD40-092172AF5E98}">
      <dsp:nvSpPr>
        <dsp:cNvPr id="0" name=""/>
        <dsp:cNvSpPr/>
      </dsp:nvSpPr>
      <dsp:spPr>
        <a:xfrm>
          <a:off x="2743199" y="2160879"/>
          <a:ext cx="548640" cy="696093"/>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984C09-9237-457D-A4BB-6FD37A28A971}">
      <dsp:nvSpPr>
        <dsp:cNvPr id="0" name=""/>
        <dsp:cNvSpPr/>
      </dsp:nvSpPr>
      <dsp:spPr>
        <a:xfrm>
          <a:off x="3511295" y="2160879"/>
          <a:ext cx="7461504" cy="696093"/>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889000">
            <a:lnSpc>
              <a:spcPct val="90000"/>
            </a:lnSpc>
            <a:spcBef>
              <a:spcPct val="0"/>
            </a:spcBef>
            <a:spcAft>
              <a:spcPct val="15000"/>
            </a:spcAft>
            <a:buChar char="•"/>
          </a:pPr>
          <a:r>
            <a:rPr lang="en-US" sz="2000" kern="1200"/>
            <a:t>Provide the grid with tools to manage </a:t>
          </a:r>
          <a:r>
            <a:rPr lang="en-US" sz="2000" kern="1200">
              <a:solidFill>
                <a:srgbClr val="FFFFFF"/>
              </a:solidFill>
              <a:latin typeface="Arial"/>
              <a:ea typeface="+mn-ea"/>
              <a:cs typeface="+mn-cs"/>
            </a:rPr>
            <a:t>both</a:t>
          </a:r>
          <a:r>
            <a:rPr lang="en-US" sz="2000" kern="1200"/>
            <a:t> local and </a:t>
          </a:r>
          <a:r>
            <a:rPr lang="en-US" sz="2000" kern="1200">
              <a:latin typeface="Arial"/>
            </a:rPr>
            <a:t>system-wide</a:t>
          </a:r>
          <a:r>
            <a:rPr lang="en-US" sz="2000" kern="1200"/>
            <a:t> reliability events </a:t>
          </a:r>
        </a:p>
      </dsp:txBody>
      <dsp:txXfrm>
        <a:off x="3511295" y="2160879"/>
        <a:ext cx="7461504" cy="696093"/>
      </dsp:txXfrm>
    </dsp:sp>
    <dsp:sp modelId="{154FC9DC-41B5-4441-A01D-AF23B465BA22}">
      <dsp:nvSpPr>
        <dsp:cNvPr id="0" name=""/>
        <dsp:cNvSpPr/>
      </dsp:nvSpPr>
      <dsp:spPr>
        <a:xfrm>
          <a:off x="0" y="3047520"/>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Quality</a:t>
          </a:r>
          <a:endParaRPr lang="en-US" sz="2200" kern="1200"/>
        </a:p>
      </dsp:txBody>
      <dsp:txXfrm>
        <a:off x="0" y="3047520"/>
        <a:ext cx="2743200" cy="495000"/>
      </dsp:txXfrm>
    </dsp:sp>
    <dsp:sp modelId="{2B4FAFCC-17B8-413E-BCAC-DE68E5B44254}">
      <dsp:nvSpPr>
        <dsp:cNvPr id="0" name=""/>
        <dsp:cNvSpPr/>
      </dsp:nvSpPr>
      <dsp:spPr>
        <a:xfrm>
          <a:off x="2743199" y="2946973"/>
          <a:ext cx="548640" cy="696093"/>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85D76F-91C0-4566-B449-C449BD993BEA}">
      <dsp:nvSpPr>
        <dsp:cNvPr id="0" name=""/>
        <dsp:cNvSpPr/>
      </dsp:nvSpPr>
      <dsp:spPr>
        <a:xfrm>
          <a:off x="3511295" y="2946973"/>
          <a:ext cx="7461504" cy="696093"/>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889000" rtl="0">
            <a:lnSpc>
              <a:spcPct val="90000"/>
            </a:lnSpc>
            <a:spcBef>
              <a:spcPct val="0"/>
            </a:spcBef>
            <a:spcAft>
              <a:spcPct val="15000"/>
            </a:spcAft>
            <a:buChar char="•"/>
          </a:pPr>
          <a:r>
            <a:rPr lang="en-US" sz="2000" kern="1200">
              <a:solidFill>
                <a:schemeClr val="bg1"/>
              </a:solidFill>
            </a:rPr>
            <a:t>Value operational attributes that are important to the ERCOT market, such</a:t>
          </a:r>
          <a:r>
            <a:rPr lang="en-US" sz="2000" kern="1200">
              <a:solidFill>
                <a:schemeClr val="bg1"/>
              </a:solidFill>
              <a:latin typeface="Arial"/>
            </a:rPr>
            <a:t> as being</a:t>
          </a:r>
          <a:r>
            <a:rPr lang="en-US" sz="2000" kern="1200">
              <a:solidFill>
                <a:schemeClr val="bg1"/>
              </a:solidFill>
            </a:rPr>
            <a:t> carbon-</a:t>
          </a:r>
          <a:r>
            <a:rPr lang="en-US" sz="2000" kern="1200">
              <a:solidFill>
                <a:schemeClr val="bg1"/>
              </a:solidFill>
              <a:latin typeface="Arial"/>
              <a:ea typeface="+mn-ea"/>
              <a:cs typeface="+mn-cs"/>
            </a:rPr>
            <a:t>free</a:t>
          </a:r>
          <a:r>
            <a:rPr lang="en-US" sz="2000" kern="1200">
              <a:solidFill>
                <a:schemeClr val="bg1"/>
              </a:solidFill>
            </a:rPr>
            <a:t> and contributing to inertia</a:t>
          </a:r>
        </a:p>
      </dsp:txBody>
      <dsp:txXfrm>
        <a:off x="3511295" y="2946973"/>
        <a:ext cx="7461504" cy="696093"/>
      </dsp:txXfrm>
    </dsp:sp>
    <dsp:sp modelId="{093C3128-9F29-4244-A655-89691C7D1230}">
      <dsp:nvSpPr>
        <dsp:cNvPr id="0" name=""/>
        <dsp:cNvSpPr/>
      </dsp:nvSpPr>
      <dsp:spPr>
        <a:xfrm>
          <a:off x="0" y="3849082"/>
          <a:ext cx="2743200" cy="49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464" tIns="55880" rIns="156464" bIns="55880" numCol="1" spcCol="1270" anchor="ctr" anchorCtr="0">
          <a:noAutofit/>
        </a:bodyPr>
        <a:lstStyle/>
        <a:p>
          <a:pPr marL="0" lvl="0" indent="0" algn="r" defTabSz="977900">
            <a:lnSpc>
              <a:spcPct val="90000"/>
            </a:lnSpc>
            <a:spcBef>
              <a:spcPct val="0"/>
            </a:spcBef>
            <a:spcAft>
              <a:spcPct val="35000"/>
            </a:spcAft>
            <a:buNone/>
          </a:pPr>
          <a:r>
            <a:rPr lang="en-US" sz="2200" b="0" kern="1200"/>
            <a:t>Efficiency</a:t>
          </a:r>
          <a:endParaRPr lang="en-US" sz="2200" kern="1200"/>
        </a:p>
      </dsp:txBody>
      <dsp:txXfrm>
        <a:off x="0" y="3849082"/>
        <a:ext cx="2743200" cy="495000"/>
      </dsp:txXfrm>
    </dsp:sp>
    <dsp:sp modelId="{5E5A850E-A419-4843-AC78-DFCD8ECA34E9}">
      <dsp:nvSpPr>
        <dsp:cNvPr id="0" name=""/>
        <dsp:cNvSpPr/>
      </dsp:nvSpPr>
      <dsp:spPr>
        <a:xfrm>
          <a:off x="2743199" y="3733067"/>
          <a:ext cx="548640" cy="727031"/>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3E4AD2-6F32-46DF-892C-294417B9185F}">
      <dsp:nvSpPr>
        <dsp:cNvPr id="0" name=""/>
        <dsp:cNvSpPr/>
      </dsp:nvSpPr>
      <dsp:spPr>
        <a:xfrm>
          <a:off x="3511295" y="3733067"/>
          <a:ext cx="7461504" cy="727031"/>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kern="1200"/>
            <a:t>Design markets to achieve efficient and affordable </a:t>
          </a:r>
          <a:r>
            <a:rPr lang="en-US" sz="2100" kern="1200">
              <a:solidFill>
                <a:srgbClr val="FFFFFF"/>
              </a:solidFill>
              <a:latin typeface="Arial"/>
              <a:ea typeface="+mn-ea"/>
              <a:cs typeface="+mn-cs"/>
            </a:rPr>
            <a:t>results</a:t>
          </a:r>
          <a:r>
            <a:rPr lang="en-US" sz="2100" kern="1200"/>
            <a:t> to benefit consumers and market participants</a:t>
          </a:r>
        </a:p>
      </dsp:txBody>
      <dsp:txXfrm>
        <a:off x="3511295" y="3733067"/>
        <a:ext cx="7461504" cy="727031"/>
      </dsp:txXfrm>
    </dsp:sp>
    <dsp:sp modelId="{91169764-E531-4008-90A5-F2C680968768}">
      <dsp:nvSpPr>
        <dsp:cNvPr id="0" name=""/>
        <dsp:cNvSpPr/>
      </dsp:nvSpPr>
      <dsp:spPr>
        <a:xfrm>
          <a:off x="0" y="4623059"/>
          <a:ext cx="2743200" cy="495000"/>
        </a:xfrm>
        <a:prstGeom prst="rect">
          <a:avLst/>
        </a:prstGeom>
        <a:noFill/>
        <a:ln w="25400" cap="flat" cmpd="sng" algn="ctr">
          <a:noFill/>
          <a:prstDash val="solid"/>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r" defTabSz="933450">
            <a:lnSpc>
              <a:spcPct val="90000"/>
            </a:lnSpc>
            <a:spcBef>
              <a:spcPct val="0"/>
            </a:spcBef>
            <a:spcAft>
              <a:spcPct val="35000"/>
            </a:spcAft>
            <a:buNone/>
          </a:pPr>
          <a:r>
            <a:rPr lang="en-US" sz="2100" kern="1200">
              <a:solidFill>
                <a:schemeClr val="tx1"/>
              </a:solidFill>
            </a:rPr>
            <a:t>Location  </a:t>
          </a:r>
        </a:p>
      </dsp:txBody>
      <dsp:txXfrm>
        <a:off x="0" y="4623059"/>
        <a:ext cx="2743200" cy="495000"/>
      </dsp:txXfrm>
    </dsp:sp>
    <dsp:sp modelId="{E32AC3E2-52D1-439B-81A4-F4EE00F1F6AE}">
      <dsp:nvSpPr>
        <dsp:cNvPr id="0" name=""/>
        <dsp:cNvSpPr/>
      </dsp:nvSpPr>
      <dsp:spPr>
        <a:xfrm>
          <a:off x="2743199" y="4550098"/>
          <a:ext cx="548640" cy="727031"/>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22248A-A9CE-4CF1-841E-AC42DF6D7E12}">
      <dsp:nvSpPr>
        <dsp:cNvPr id="0" name=""/>
        <dsp:cNvSpPr/>
      </dsp:nvSpPr>
      <dsp:spPr>
        <a:xfrm>
          <a:off x="3511295" y="4550098"/>
          <a:ext cx="7461504" cy="727031"/>
        </a:xfrm>
        <a:prstGeom prst="rect">
          <a:avLst/>
        </a:prstGeom>
        <a:solidFill>
          <a:srgbClr val="00AEC7">
            <a:hueOff val="0"/>
            <a:satOff val="0"/>
            <a:lumOff val="0"/>
            <a:alphaOff val="0"/>
          </a:srgbClr>
        </a:solidFill>
        <a:ln w="254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kern="1200">
              <a:solidFill>
                <a:schemeClr val="bg1"/>
              </a:solidFill>
            </a:rPr>
            <a:t>Enhance value of locating resources closer to where they are most needed</a:t>
          </a:r>
          <a:endParaRPr lang="en-US" sz="2100" strike="sngStrike" kern="1200">
            <a:solidFill>
              <a:schemeClr val="bg1"/>
            </a:solidFill>
          </a:endParaRPr>
        </a:p>
      </dsp:txBody>
      <dsp:txXfrm>
        <a:off x="3511295" y="4550098"/>
        <a:ext cx="7461504" cy="7270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609B36-9358-4C71-B75F-8044E43915B7}">
      <dsp:nvSpPr>
        <dsp:cNvPr id="0" name=""/>
        <dsp:cNvSpPr/>
      </dsp:nvSpPr>
      <dsp:spPr>
        <a:xfrm>
          <a:off x="3641344" y="1492"/>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a:t>Vistra/Luminant</a:t>
          </a:r>
          <a:endParaRPr lang="en-US" sz="1800" kern="1200"/>
        </a:p>
      </dsp:txBody>
      <dsp:txXfrm>
        <a:off x="3683752" y="43900"/>
        <a:ext cx="4011696" cy="783924"/>
      </dsp:txXfrm>
    </dsp:sp>
    <dsp:sp modelId="{46F97044-1891-4B14-82A8-C570EF45C588}">
      <dsp:nvSpPr>
        <dsp:cNvPr id="0" name=""/>
        <dsp:cNvSpPr/>
      </dsp:nvSpPr>
      <dsp:spPr>
        <a:xfrm>
          <a:off x="3641344" y="913669"/>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a:t>Lower Colorado River Authority (LCRA)</a:t>
          </a:r>
          <a:endParaRPr lang="en-US" sz="1800" kern="1200"/>
        </a:p>
      </dsp:txBody>
      <dsp:txXfrm>
        <a:off x="3683752" y="956077"/>
        <a:ext cx="4011696" cy="783924"/>
      </dsp:txXfrm>
    </dsp:sp>
    <dsp:sp modelId="{9CAD3521-1C0E-42D7-8FBF-3E553570A822}">
      <dsp:nvSpPr>
        <dsp:cNvPr id="0" name=""/>
        <dsp:cNvSpPr/>
      </dsp:nvSpPr>
      <dsp:spPr>
        <a:xfrm>
          <a:off x="3641344" y="1825846"/>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a:t>Consumer market segment</a:t>
          </a:r>
          <a:endParaRPr lang="en-US" sz="1800" kern="1200"/>
        </a:p>
      </dsp:txBody>
      <dsp:txXfrm>
        <a:off x="3683752" y="1868254"/>
        <a:ext cx="4011696" cy="783924"/>
      </dsp:txXfrm>
    </dsp:sp>
    <dsp:sp modelId="{F2BC2924-C197-4F5A-A677-21086A7D61F4}">
      <dsp:nvSpPr>
        <dsp:cNvPr id="0" name=""/>
        <dsp:cNvSpPr/>
      </dsp:nvSpPr>
      <dsp:spPr>
        <a:xfrm>
          <a:off x="3641344" y="2738024"/>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a:t>Advanced Power Alliance (APA) and American Clean Power Association (ACP)</a:t>
          </a:r>
          <a:endParaRPr lang="en-US" sz="1800" kern="1200"/>
        </a:p>
      </dsp:txBody>
      <dsp:txXfrm>
        <a:off x="3683752" y="2780432"/>
        <a:ext cx="4011696" cy="783924"/>
      </dsp:txXfrm>
    </dsp:sp>
    <dsp:sp modelId="{4C132D93-E2F7-4A22-AE2A-4D8D1734C80F}">
      <dsp:nvSpPr>
        <dsp:cNvPr id="0" name=""/>
        <dsp:cNvSpPr/>
      </dsp:nvSpPr>
      <dsp:spPr>
        <a:xfrm>
          <a:off x="3641344" y="3650201"/>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kern="1200" dirty="0"/>
            <a:t>Texas Advanced Energy Business Alliance (TAEBA)</a:t>
          </a:r>
          <a:endParaRPr lang="en-US" sz="1800" kern="1200" dirty="0"/>
        </a:p>
      </dsp:txBody>
      <dsp:txXfrm>
        <a:off x="3683752" y="3692609"/>
        <a:ext cx="4011696" cy="783924"/>
      </dsp:txXfrm>
    </dsp:sp>
    <dsp:sp modelId="{962D78D7-8798-4E56-AE02-B74C124D7676}">
      <dsp:nvSpPr>
        <dsp:cNvPr id="0" name=""/>
        <dsp:cNvSpPr/>
      </dsp:nvSpPr>
      <dsp:spPr>
        <a:xfrm>
          <a:off x="3641344" y="4562378"/>
          <a:ext cx="4096512" cy="8687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kern="1200" dirty="0"/>
            <a:t>Conservative Texans for Energy Innovation (CTEI)</a:t>
          </a:r>
        </a:p>
      </dsp:txBody>
      <dsp:txXfrm>
        <a:off x="3683752" y="4604786"/>
        <a:ext cx="4011696" cy="7839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B54C7-03C6-4581-AF8D-C9E7830C05A2}">
      <dsp:nvSpPr>
        <dsp:cNvPr id="0" name=""/>
        <dsp:cNvSpPr/>
      </dsp:nvSpPr>
      <dsp:spPr>
        <a:xfrm>
          <a:off x="2617987" y="1503"/>
          <a:ext cx="5963931" cy="160909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0" bIns="24765" numCol="1" spcCol="1270" anchor="ctr" anchorCtr="0">
          <a:noAutofit/>
        </a:bodyPr>
        <a:lstStyle/>
        <a:p>
          <a:pPr marL="0" lvl="0" indent="0" algn="ctr" defTabSz="1733550">
            <a:lnSpc>
              <a:spcPct val="90000"/>
            </a:lnSpc>
            <a:spcBef>
              <a:spcPct val="0"/>
            </a:spcBef>
            <a:spcAft>
              <a:spcPct val="35000"/>
            </a:spcAft>
            <a:buNone/>
          </a:pPr>
          <a:r>
            <a:rPr lang="en-US" sz="3900" b="0" kern="1200"/>
            <a:t>Further define purpose and intent</a:t>
          </a:r>
          <a:endParaRPr lang="en-US" sz="3900" kern="1200"/>
        </a:p>
      </dsp:txBody>
      <dsp:txXfrm>
        <a:off x="3422532" y="1503"/>
        <a:ext cx="4354841" cy="1609090"/>
      </dsp:txXfrm>
    </dsp:sp>
    <dsp:sp modelId="{10C75ECF-DBEF-40FE-8420-CDAB6777E174}">
      <dsp:nvSpPr>
        <dsp:cNvPr id="0" name=""/>
        <dsp:cNvSpPr/>
      </dsp:nvSpPr>
      <dsp:spPr>
        <a:xfrm>
          <a:off x="2617987" y="1835866"/>
          <a:ext cx="6143224" cy="160909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0" bIns="24765" numCol="1" spcCol="1270" anchor="ctr" anchorCtr="0">
          <a:noAutofit/>
        </a:bodyPr>
        <a:lstStyle/>
        <a:p>
          <a:pPr marL="0" lvl="0" indent="0" algn="ctr" defTabSz="1733550">
            <a:lnSpc>
              <a:spcPct val="90000"/>
            </a:lnSpc>
            <a:spcBef>
              <a:spcPct val="0"/>
            </a:spcBef>
            <a:spcAft>
              <a:spcPct val="35000"/>
            </a:spcAft>
            <a:buNone/>
          </a:pPr>
          <a:r>
            <a:rPr lang="en-US" sz="3900" b="0" kern="1200"/>
            <a:t>Balance of reliability and affordability</a:t>
          </a:r>
          <a:endParaRPr lang="en-US" sz="3900" kern="1200"/>
        </a:p>
      </dsp:txBody>
      <dsp:txXfrm>
        <a:off x="3422532" y="1835866"/>
        <a:ext cx="4534134" cy="1609090"/>
      </dsp:txXfrm>
    </dsp:sp>
    <dsp:sp modelId="{181C2EF8-E295-4B75-9969-1A7B1AAA321E}">
      <dsp:nvSpPr>
        <dsp:cNvPr id="0" name=""/>
        <dsp:cNvSpPr/>
      </dsp:nvSpPr>
      <dsp:spPr>
        <a:xfrm>
          <a:off x="2617987" y="3670228"/>
          <a:ext cx="5941162" cy="160909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0" bIns="24765" numCol="1" spcCol="1270" anchor="ctr" anchorCtr="0">
          <a:noAutofit/>
        </a:bodyPr>
        <a:lstStyle/>
        <a:p>
          <a:pPr marL="0" lvl="0" indent="0" algn="ctr" defTabSz="1733550">
            <a:lnSpc>
              <a:spcPct val="90000"/>
            </a:lnSpc>
            <a:spcBef>
              <a:spcPct val="0"/>
            </a:spcBef>
            <a:spcAft>
              <a:spcPct val="35000"/>
            </a:spcAft>
            <a:buNone/>
          </a:pPr>
          <a:r>
            <a:rPr lang="en-US" sz="3900" b="0" kern="1200"/>
            <a:t>Further refinement recommended</a:t>
          </a:r>
          <a:endParaRPr lang="en-US" sz="3900" kern="1200"/>
        </a:p>
      </dsp:txBody>
      <dsp:txXfrm>
        <a:off x="3422532" y="3670228"/>
        <a:ext cx="4332072" cy="16090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28F3EE-43A3-4E62-87C5-99E68D72C994}">
      <dsp:nvSpPr>
        <dsp:cNvPr id="0" name=""/>
        <dsp:cNvSpPr/>
      </dsp:nvSpPr>
      <dsp:spPr>
        <a:xfrm>
          <a:off x="0" y="0"/>
          <a:ext cx="11379200" cy="2514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b="0" kern="1200" dirty="0"/>
            <a:t>ERCOT to provide further perspective based on comments and stakeholder discussion.</a:t>
          </a:r>
          <a:endParaRPr lang="en-US" sz="4100" kern="1200" dirty="0"/>
        </a:p>
      </dsp:txBody>
      <dsp:txXfrm>
        <a:off x="2527246" y="0"/>
        <a:ext cx="8851953" cy="2514063"/>
      </dsp:txXfrm>
    </dsp:sp>
    <dsp:sp modelId="{B98CED09-B720-4C8A-B9AE-08D4A08B6D22}">
      <dsp:nvSpPr>
        <dsp:cNvPr id="0" name=""/>
        <dsp:cNvSpPr/>
      </dsp:nvSpPr>
      <dsp:spPr>
        <a:xfrm>
          <a:off x="251406" y="251406"/>
          <a:ext cx="2275840" cy="201125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034714E-6C8F-4DE9-A7C0-1344AF11AD04}">
      <dsp:nvSpPr>
        <dsp:cNvPr id="0" name=""/>
        <dsp:cNvSpPr/>
      </dsp:nvSpPr>
      <dsp:spPr>
        <a:xfrm>
          <a:off x="0" y="2765469"/>
          <a:ext cx="11379200" cy="2514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b="0" kern="1200" dirty="0"/>
            <a:t>We continue to anticipate discussion and refinement among various stakeholders as with refine the framework.</a:t>
          </a:r>
          <a:endParaRPr lang="en-US" sz="4100" kern="1200" dirty="0"/>
        </a:p>
      </dsp:txBody>
      <dsp:txXfrm>
        <a:off x="2527246" y="2765469"/>
        <a:ext cx="8851953" cy="2514063"/>
      </dsp:txXfrm>
    </dsp:sp>
    <dsp:sp modelId="{AF769432-3AE3-4F60-B2A6-FE1542A915A9}">
      <dsp:nvSpPr>
        <dsp:cNvPr id="0" name=""/>
        <dsp:cNvSpPr/>
      </dsp:nvSpPr>
      <dsp:spPr>
        <a:xfrm>
          <a:off x="251406" y="3016875"/>
          <a:ext cx="2275840" cy="2011250"/>
        </a:xfrm>
        <a:prstGeom prst="roundRect">
          <a:avLst>
            <a:gd name="adj" fmla="val 10000"/>
          </a:avLst>
        </a:prstGeom>
        <a:blipFill>
          <a:blip xmlns:r="http://schemas.openxmlformats.org/officeDocument/2006/relationships" r:embed="rId2"/>
          <a:srcRect/>
          <a:stretch>
            <a:fillRect l="-20000" r="-20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1/15/2025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Place to note on the idea that resource development is uncoordinated</a:t>
            </a:r>
          </a:p>
        </p:txBody>
      </p:sp>
      <p:sp>
        <p:nvSpPr>
          <p:cNvPr id="4" name="Slide Number Placeholder 3"/>
          <p:cNvSpPr>
            <a:spLocks noGrp="1"/>
          </p:cNvSpPr>
          <p:nvPr>
            <p:ph type="sldNum" sz="quarter" idx="5"/>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390087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1">
                <a:solidFill>
                  <a:schemeClr val="tx1"/>
                </a:solidFill>
              </a:defRPr>
            </a:lvl2pPr>
            <a:lvl3pPr>
              <a:defRPr sz="1200" b="1">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accent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000" b="1">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tx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3" y="6553200"/>
            <a:ext cx="943100" cy="253916"/>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4997824" y="2105561"/>
            <a:ext cx="5481917" cy="3170099"/>
          </a:xfrm>
          <a:prstGeom prst="rect">
            <a:avLst/>
          </a:prstGeom>
          <a:noFill/>
        </p:spPr>
        <p:txBody>
          <a:bodyPr wrap="square" lIns="91440" tIns="45720" rIns="91440" bIns="45720" rtlCol="0" anchor="t">
            <a:spAutoFit/>
          </a:bodyPr>
          <a:lstStyle/>
          <a:p>
            <a:r>
              <a:rPr lang="en-US" sz="2400" b="1" dirty="0">
                <a:cs typeface="Arial"/>
              </a:rPr>
              <a:t>Technical Advisory Committee</a:t>
            </a:r>
          </a:p>
          <a:p>
            <a:endParaRPr lang="en-US" sz="2400" b="1" dirty="0"/>
          </a:p>
          <a:p>
            <a:r>
              <a:rPr lang="en-US" sz="2200" b="1" dirty="0"/>
              <a:t>Feedback on ERCOT’s Proposed Market Design Framework</a:t>
            </a:r>
            <a:endParaRPr lang="en-US" dirty="0"/>
          </a:p>
          <a:p>
            <a:endParaRPr lang="en-US" dirty="0"/>
          </a:p>
          <a:p>
            <a:endParaRPr lang="en-US" dirty="0"/>
          </a:p>
          <a:p>
            <a:r>
              <a:rPr lang="en-US" i="1" dirty="0"/>
              <a:t>Keith Collins</a:t>
            </a:r>
            <a:endParaRPr lang="en-US" i="1" dirty="0">
              <a:cs typeface="Arial"/>
            </a:endParaRPr>
          </a:p>
          <a:p>
            <a:r>
              <a:rPr lang="en-US" dirty="0"/>
              <a:t>ERCOT Vice President, Commercial Operations</a:t>
            </a:r>
            <a:endParaRPr lang="en-US" dirty="0">
              <a:cs typeface="Arial"/>
            </a:endParaRPr>
          </a:p>
          <a:p>
            <a:endParaRPr lang="en-US" dirty="0"/>
          </a:p>
          <a:p>
            <a:r>
              <a:rPr lang="en-US" dirty="0"/>
              <a:t>January 22, 2025</a:t>
            </a:r>
            <a:endParaRPr lang="en-US" dirty="0">
              <a:cs typeface="Aria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22732-6AF0-7A66-58DC-013A15A6F22C}"/>
              </a:ext>
            </a:extLst>
          </p:cNvPr>
          <p:cNvSpPr>
            <a:spLocks noGrp="1"/>
          </p:cNvSpPr>
          <p:nvPr>
            <p:ph type="title"/>
          </p:nvPr>
        </p:nvSpPr>
        <p:spPr/>
        <p:txBody>
          <a:bodyPr/>
          <a:lstStyle/>
          <a:p>
            <a:r>
              <a:rPr lang="en-US" dirty="0"/>
              <a:t>Background</a:t>
            </a:r>
            <a:endParaRPr lang="en-US" dirty="0">
              <a:solidFill>
                <a:srgbClr val="FF0000"/>
              </a:solidFill>
            </a:endParaRPr>
          </a:p>
        </p:txBody>
      </p:sp>
      <p:sp>
        <p:nvSpPr>
          <p:cNvPr id="3" name="Content Placeholder 2">
            <a:extLst>
              <a:ext uri="{FF2B5EF4-FFF2-40B4-BE49-F238E27FC236}">
                <a16:creationId xmlns:a16="http://schemas.microsoft.com/office/drawing/2014/main" id="{F769AEC8-21CB-F338-6261-F41C46786177}"/>
              </a:ext>
            </a:extLst>
          </p:cNvPr>
          <p:cNvSpPr>
            <a:spLocks noGrp="1"/>
          </p:cNvSpPr>
          <p:nvPr>
            <p:ph idx="1"/>
          </p:nvPr>
        </p:nvSpPr>
        <p:spPr>
          <a:xfrm>
            <a:off x="304800" y="791790"/>
            <a:ext cx="5874124" cy="4496342"/>
          </a:xfrm>
        </p:spPr>
        <p:txBody>
          <a:bodyPr lIns="274320" tIns="274320" rIns="274320" bIns="274320" anchor="t"/>
          <a:lstStyle/>
          <a:p>
            <a:r>
              <a:rPr lang="en-US" b="0" dirty="0"/>
              <a:t>In August, ERCOT’s CEO presented a new market design framework to the Board of Directors.</a:t>
            </a:r>
          </a:p>
          <a:p>
            <a:r>
              <a:rPr lang="en-US" b="0" dirty="0"/>
              <a:t>In October, ERCOT staff presented the market design framework to stakeholders and requested feedback. </a:t>
            </a:r>
            <a:endParaRPr lang="en-US" b="0" dirty="0">
              <a:cs typeface="Arial"/>
            </a:endParaRPr>
          </a:p>
          <a:p>
            <a:r>
              <a:rPr lang="en-US" b="0" dirty="0"/>
              <a:t>In December, ERCOT received six sets of comments from stakeholders.</a:t>
            </a:r>
            <a:endParaRPr lang="en-US" b="0" dirty="0">
              <a:cs typeface="Arial"/>
            </a:endParaRPr>
          </a:p>
        </p:txBody>
      </p:sp>
      <p:sp>
        <p:nvSpPr>
          <p:cNvPr id="4" name="Slide Number Placeholder 3">
            <a:extLst>
              <a:ext uri="{FF2B5EF4-FFF2-40B4-BE49-F238E27FC236}">
                <a16:creationId xmlns:a16="http://schemas.microsoft.com/office/drawing/2014/main" id="{8946EC99-660E-7567-51C1-C7DF393A65D8}"/>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Diagram 6">
            <a:extLst>
              <a:ext uri="{FF2B5EF4-FFF2-40B4-BE49-F238E27FC236}">
                <a16:creationId xmlns:a16="http://schemas.microsoft.com/office/drawing/2014/main" id="{073D9FD9-0DAB-1DFA-2E81-78C9C9521AD2}"/>
              </a:ext>
            </a:extLst>
          </p:cNvPr>
          <p:cNvGraphicFramePr/>
          <p:nvPr/>
        </p:nvGraphicFramePr>
        <p:xfrm>
          <a:off x="6477000" y="618575"/>
          <a:ext cx="5029200" cy="4207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41726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EE1C-54B9-2CD3-2480-C4510C495AAF}"/>
              </a:ext>
            </a:extLst>
          </p:cNvPr>
          <p:cNvSpPr>
            <a:spLocks noGrp="1"/>
          </p:cNvSpPr>
          <p:nvPr>
            <p:ph type="title"/>
          </p:nvPr>
        </p:nvSpPr>
        <p:spPr/>
        <p:txBody>
          <a:bodyPr/>
          <a:lstStyle/>
          <a:p>
            <a:r>
              <a:rPr lang="en-US" dirty="0"/>
              <a:t>Review of framework pillars from strategic plan</a:t>
            </a:r>
          </a:p>
        </p:txBody>
      </p:sp>
      <p:sp>
        <p:nvSpPr>
          <p:cNvPr id="3" name="Content Placeholder 2">
            <a:extLst>
              <a:ext uri="{FF2B5EF4-FFF2-40B4-BE49-F238E27FC236}">
                <a16:creationId xmlns:a16="http://schemas.microsoft.com/office/drawing/2014/main" id="{0D0D268D-FEB6-2BC8-1D5C-11CA8E000A7E}"/>
              </a:ext>
            </a:extLst>
          </p:cNvPr>
          <p:cNvSpPr>
            <a:spLocks noGrp="1"/>
          </p:cNvSpPr>
          <p:nvPr>
            <p:ph idx="1"/>
          </p:nvPr>
        </p:nvSpPr>
        <p:spPr>
          <a:xfrm>
            <a:off x="406399" y="762001"/>
            <a:ext cx="11072427" cy="851646"/>
          </a:xfrm>
        </p:spPr>
        <p:txBody>
          <a:bodyPr/>
          <a:lstStyle/>
          <a:p>
            <a:pPr marL="0" indent="0" algn="ctr">
              <a:buNone/>
            </a:pPr>
            <a:r>
              <a:rPr lang="en-US" sz="2400" dirty="0"/>
              <a:t>Pillar 1 – Be an industry leader for grid reliability and resilience</a:t>
            </a:r>
          </a:p>
          <a:p>
            <a:pPr marL="0" indent="0" algn="ctr">
              <a:buNone/>
            </a:pPr>
            <a:r>
              <a:rPr lang="en-US" sz="2400" dirty="0"/>
              <a:t>Pillar 2 – Enhance the ERCOT region’s economic competitiveness with respect to trends in wholesale power rates and retail electricity prices to consumers</a:t>
            </a:r>
            <a:endParaRPr lang="en-US" sz="2800" b="0" dirty="0"/>
          </a:p>
          <a:p>
            <a:pPr marL="0" indent="0" algn="ctr">
              <a:buNone/>
            </a:pPr>
            <a:endParaRPr lang="en-US" sz="2400" b="0" dirty="0"/>
          </a:p>
          <a:p>
            <a:pPr marL="0" indent="0" algn="ctr">
              <a:buNone/>
            </a:pPr>
            <a:r>
              <a:rPr lang="en-US" sz="2000" dirty="0"/>
              <a:t>2.1:  </a:t>
            </a:r>
            <a:r>
              <a:rPr lang="en-US" sz="2000" u="sng" dirty="0"/>
              <a:t>While reliability is the organization’s primary objective, costs should always be considered</a:t>
            </a:r>
            <a:r>
              <a:rPr lang="en-US" sz="2000" dirty="0"/>
              <a:t>. ERCOT, Inc. will strive to identify and champion market outcomes and solutions that result in the most competitive wholesale power rates and retail electric prices without compromising reliability or resilience. When deciding among multiple market outcomes and solutions options that equally impact reliability and resilience, ERCOT, Inc. will choose the most cost-competitive option. In support of continuous improvement, ERCOT will evaluate reliability and market efficiency outcomes post- implementation to determine if goals were achieved.</a:t>
            </a:r>
            <a:endParaRPr lang="en-US" sz="2400" b="0" dirty="0"/>
          </a:p>
        </p:txBody>
      </p:sp>
      <p:sp>
        <p:nvSpPr>
          <p:cNvPr id="4" name="Slide Number Placeholder 3">
            <a:extLst>
              <a:ext uri="{FF2B5EF4-FFF2-40B4-BE49-F238E27FC236}">
                <a16:creationId xmlns:a16="http://schemas.microsoft.com/office/drawing/2014/main" id="{14A3CD78-91B4-30BA-D639-EA3072EC4601}"/>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507391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E3302-4039-5D24-FAC2-943747B87DB8}"/>
              </a:ext>
            </a:extLst>
          </p:cNvPr>
          <p:cNvSpPr>
            <a:spLocks noGrp="1"/>
          </p:cNvSpPr>
          <p:nvPr>
            <p:ph type="title"/>
          </p:nvPr>
        </p:nvSpPr>
        <p:spPr/>
        <p:txBody>
          <a:bodyPr/>
          <a:lstStyle/>
          <a:p>
            <a:r>
              <a:rPr lang="en-US" dirty="0"/>
              <a:t>Review of framework attributes</a:t>
            </a:r>
          </a:p>
        </p:txBody>
      </p:sp>
      <p:graphicFrame>
        <p:nvGraphicFramePr>
          <p:cNvPr id="5" name="Content Placeholder 4">
            <a:extLst>
              <a:ext uri="{FF2B5EF4-FFF2-40B4-BE49-F238E27FC236}">
                <a16:creationId xmlns:a16="http://schemas.microsoft.com/office/drawing/2014/main" id="{7197935A-D571-6D09-9EB3-EABA1EAECD09}"/>
              </a:ext>
            </a:extLst>
          </p:cNvPr>
          <p:cNvGraphicFramePr>
            <a:graphicFrameLocks noGrp="1"/>
          </p:cNvGraphicFramePr>
          <p:nvPr>
            <p:ph idx="1"/>
            <p:extLst>
              <p:ext uri="{D42A27DB-BD31-4B8C-83A1-F6EECF244321}">
                <p14:modId xmlns:p14="http://schemas.microsoft.com/office/powerpoint/2010/main" val="2075121395"/>
              </p:ext>
            </p:extLst>
          </p:nvPr>
        </p:nvGraphicFramePr>
        <p:xfrm>
          <a:off x="219075" y="788589"/>
          <a:ext cx="10972800" cy="5280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5CE2B06B-25F8-719C-77C6-790EFEEEA8AD}"/>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467687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EE1C-54B9-2CD3-2480-C4510C495AAF}"/>
              </a:ext>
            </a:extLst>
          </p:cNvPr>
          <p:cNvSpPr>
            <a:spLocks noGrp="1"/>
          </p:cNvSpPr>
          <p:nvPr>
            <p:ph type="title"/>
          </p:nvPr>
        </p:nvSpPr>
        <p:spPr/>
        <p:txBody>
          <a:bodyPr/>
          <a:lstStyle/>
          <a:p>
            <a:r>
              <a:rPr lang="en-US" dirty="0"/>
              <a:t>Commenters</a:t>
            </a:r>
          </a:p>
        </p:txBody>
      </p:sp>
      <p:graphicFrame>
        <p:nvGraphicFramePr>
          <p:cNvPr id="5" name="Content Placeholder 4">
            <a:extLst>
              <a:ext uri="{FF2B5EF4-FFF2-40B4-BE49-F238E27FC236}">
                <a16:creationId xmlns:a16="http://schemas.microsoft.com/office/drawing/2014/main" id="{DBB3564B-F0D1-BE4A-D9DD-FE47ABDC89FC}"/>
              </a:ext>
            </a:extLst>
          </p:cNvPr>
          <p:cNvGraphicFramePr>
            <a:graphicFrameLocks noGrp="1"/>
          </p:cNvGraphicFramePr>
          <p:nvPr>
            <p:ph idx="1"/>
            <p:extLst>
              <p:ext uri="{D42A27DB-BD31-4B8C-83A1-F6EECF244321}">
                <p14:modId xmlns:p14="http://schemas.microsoft.com/office/powerpoint/2010/main" val="3921544260"/>
              </p:ext>
            </p:extLst>
          </p:nvPr>
        </p:nvGraphicFramePr>
        <p:xfrm>
          <a:off x="406400" y="762000"/>
          <a:ext cx="11379200" cy="5432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14A3CD78-91B4-30BA-D639-EA3072EC4601}"/>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743694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EE1C-54B9-2CD3-2480-C4510C495AAF}"/>
              </a:ext>
            </a:extLst>
          </p:cNvPr>
          <p:cNvSpPr>
            <a:spLocks noGrp="1"/>
          </p:cNvSpPr>
          <p:nvPr>
            <p:ph type="title"/>
          </p:nvPr>
        </p:nvSpPr>
        <p:spPr/>
        <p:txBody>
          <a:bodyPr/>
          <a:lstStyle/>
          <a:p>
            <a:r>
              <a:rPr lang="en-US" dirty="0"/>
              <a:t>Common themes</a:t>
            </a:r>
          </a:p>
        </p:txBody>
      </p:sp>
      <p:graphicFrame>
        <p:nvGraphicFramePr>
          <p:cNvPr id="5" name="Content Placeholder 4">
            <a:extLst>
              <a:ext uri="{FF2B5EF4-FFF2-40B4-BE49-F238E27FC236}">
                <a16:creationId xmlns:a16="http://schemas.microsoft.com/office/drawing/2014/main" id="{B60FCC31-D7A6-DF58-8160-2BCFD3068C41}"/>
              </a:ext>
            </a:extLst>
          </p:cNvPr>
          <p:cNvGraphicFramePr>
            <a:graphicFrameLocks noGrp="1"/>
          </p:cNvGraphicFramePr>
          <p:nvPr>
            <p:ph idx="1"/>
            <p:extLst>
              <p:ext uri="{D42A27DB-BD31-4B8C-83A1-F6EECF244321}">
                <p14:modId xmlns:p14="http://schemas.microsoft.com/office/powerpoint/2010/main" val="1186873000"/>
              </p:ext>
            </p:extLst>
          </p:nvPr>
        </p:nvGraphicFramePr>
        <p:xfrm>
          <a:off x="406400" y="762001"/>
          <a:ext cx="11379200" cy="5280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14A3CD78-91B4-30BA-D639-EA3072EC4601}"/>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009486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0EE1C-54B9-2CD3-2480-C4510C495AAF}"/>
              </a:ext>
            </a:extLst>
          </p:cNvPr>
          <p:cNvSpPr>
            <a:spLocks noGrp="1"/>
          </p:cNvSpPr>
          <p:nvPr>
            <p:ph type="title"/>
          </p:nvPr>
        </p:nvSpPr>
        <p:spPr/>
        <p:txBody>
          <a:bodyPr/>
          <a:lstStyle/>
          <a:p>
            <a:r>
              <a:rPr lang="en-US" dirty="0"/>
              <a:t>Stakeholder discussion</a:t>
            </a:r>
          </a:p>
        </p:txBody>
      </p:sp>
      <p:sp>
        <p:nvSpPr>
          <p:cNvPr id="4" name="Slide Number Placeholder 3">
            <a:extLst>
              <a:ext uri="{FF2B5EF4-FFF2-40B4-BE49-F238E27FC236}">
                <a16:creationId xmlns:a16="http://schemas.microsoft.com/office/drawing/2014/main" id="{14A3CD78-91B4-30BA-D639-EA3072EC4601}"/>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3" name="Content Placeholder 2">
            <a:extLst>
              <a:ext uri="{FF2B5EF4-FFF2-40B4-BE49-F238E27FC236}">
                <a16:creationId xmlns:a16="http://schemas.microsoft.com/office/drawing/2014/main" id="{DD7C6B4B-AC39-75D9-277E-28E7162196A9}"/>
              </a:ext>
            </a:extLst>
          </p:cNvPr>
          <p:cNvSpPr>
            <a:spLocks noGrp="1"/>
          </p:cNvSpPr>
          <p:nvPr>
            <p:ph idx="1"/>
          </p:nvPr>
        </p:nvSpPr>
        <p:spPr/>
        <p:txBody>
          <a:bodyPr/>
          <a:lstStyle/>
          <a:p>
            <a:pPr marL="0" lvl="0" indent="0">
              <a:buNone/>
            </a:pPr>
            <a:r>
              <a:rPr lang="en-US" b="0" dirty="0"/>
              <a:t>Welcome commenters to </a:t>
            </a:r>
            <a:r>
              <a:rPr lang="en-US" b="0"/>
              <a:t>take a few </a:t>
            </a:r>
            <a:r>
              <a:rPr lang="en-US" b="0" dirty="0"/>
              <a:t>minutes to provide and clarify their perspectives</a:t>
            </a:r>
          </a:p>
          <a:p>
            <a:pPr lvl="0"/>
            <a:endParaRPr lang="en-US" b="0" dirty="0"/>
          </a:p>
          <a:p>
            <a:pPr lvl="0"/>
            <a:r>
              <a:rPr lang="en-US" b="0" dirty="0"/>
              <a:t>Questions to consider for commenters:</a:t>
            </a:r>
          </a:p>
          <a:p>
            <a:pPr lvl="1"/>
            <a:r>
              <a:rPr lang="en-US" dirty="0"/>
              <a:t>How is this framework an effective structure for discussions with policymakers?  Stakeholders?</a:t>
            </a:r>
            <a:endParaRPr lang="en-US" b="0" dirty="0"/>
          </a:p>
          <a:p>
            <a:pPr lvl="1"/>
            <a:r>
              <a:rPr lang="en-US" dirty="0"/>
              <a:t>What is your perspective of the balance of reliability and affordability?</a:t>
            </a:r>
          </a:p>
          <a:p>
            <a:pPr lvl="2"/>
            <a:r>
              <a:rPr lang="en-US" b="0" dirty="0"/>
              <a:t>Where do you see this balance today?</a:t>
            </a:r>
          </a:p>
          <a:p>
            <a:pPr lvl="2"/>
            <a:r>
              <a:rPr lang="en-US" dirty="0"/>
              <a:t>Where do you see this balance in the future?</a:t>
            </a:r>
            <a:endParaRPr lang="en-US" b="0" dirty="0"/>
          </a:p>
          <a:p>
            <a:pPr lvl="1"/>
            <a:r>
              <a:rPr lang="en-US" dirty="0"/>
              <a:t>Can a framework pillar be modified by an attribute (e.g., should we consider reliability as an attribute and also reliability as a pillar)?</a:t>
            </a:r>
          </a:p>
        </p:txBody>
      </p:sp>
    </p:spTree>
    <p:extLst>
      <p:ext uri="{BB962C8B-B14F-4D97-AF65-F5344CB8AC3E}">
        <p14:creationId xmlns:p14="http://schemas.microsoft.com/office/powerpoint/2010/main" val="1251686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49BF9-7DB8-9F8A-AB07-03B1940EFAA4}"/>
              </a:ext>
            </a:extLst>
          </p:cNvPr>
          <p:cNvSpPr>
            <a:spLocks noGrp="1"/>
          </p:cNvSpPr>
          <p:nvPr>
            <p:ph type="title"/>
          </p:nvPr>
        </p:nvSpPr>
        <p:spPr/>
        <p:txBody>
          <a:bodyPr lIns="91440" tIns="45720" rIns="91440" bIns="45720" anchor="t"/>
          <a:lstStyle/>
          <a:p>
            <a:r>
              <a:rPr lang="en-US" dirty="0">
                <a:cs typeface="Arial"/>
              </a:rPr>
              <a:t>Follow-up</a:t>
            </a:r>
            <a:endParaRPr lang="en-US" dirty="0"/>
          </a:p>
        </p:txBody>
      </p:sp>
      <p:sp>
        <p:nvSpPr>
          <p:cNvPr id="4" name="Slide Number Placeholder 3">
            <a:extLst>
              <a:ext uri="{FF2B5EF4-FFF2-40B4-BE49-F238E27FC236}">
                <a16:creationId xmlns:a16="http://schemas.microsoft.com/office/drawing/2014/main" id="{4E1A7F52-3049-D88E-768E-AA0175912704}"/>
              </a:ext>
            </a:extLst>
          </p:cNvPr>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3" name="Content Placeholder 2">
            <a:extLst>
              <a:ext uri="{FF2B5EF4-FFF2-40B4-BE49-F238E27FC236}">
                <a16:creationId xmlns:a16="http://schemas.microsoft.com/office/drawing/2014/main" id="{D28A8A1E-1C23-F7B3-3C65-BA89850E9302}"/>
              </a:ext>
            </a:extLst>
          </p:cNvPr>
          <p:cNvGraphicFramePr>
            <a:graphicFrameLocks noGrp="1"/>
          </p:cNvGraphicFramePr>
          <p:nvPr>
            <p:ph idx="1"/>
            <p:extLst>
              <p:ext uri="{D42A27DB-BD31-4B8C-83A1-F6EECF244321}">
                <p14:modId xmlns:p14="http://schemas.microsoft.com/office/powerpoint/2010/main" val="3479990381"/>
              </p:ext>
            </p:extLst>
          </p:nvPr>
        </p:nvGraphicFramePr>
        <p:xfrm>
          <a:off x="406400" y="762001"/>
          <a:ext cx="11379200" cy="5280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0321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2F765-4496-FC6F-A4EE-9A4A4A58DB60}"/>
              </a:ext>
            </a:extLst>
          </p:cNvPr>
          <p:cNvSpPr>
            <a:spLocks noGrp="1"/>
          </p:cNvSpPr>
          <p:nvPr>
            <p:ph type="ctrTitle"/>
          </p:nvPr>
        </p:nvSpPr>
        <p:spPr/>
        <p:txBody>
          <a:bodyPr/>
          <a:lstStyle/>
          <a:p>
            <a:r>
              <a:rPr lang="en-US"/>
              <a:t>Questions?</a:t>
            </a:r>
          </a:p>
        </p:txBody>
      </p:sp>
      <p:sp>
        <p:nvSpPr>
          <p:cNvPr id="3" name="Slide Number Placeholder 2">
            <a:extLst>
              <a:ext uri="{FF2B5EF4-FFF2-40B4-BE49-F238E27FC236}">
                <a16:creationId xmlns:a16="http://schemas.microsoft.com/office/drawing/2014/main" id="{87A12E52-D950-3055-E7F3-66412C27991D}"/>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036092624"/>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Widescreen (16:9)</Dimensions>
    <Month xmlns="8d5ee879-813f-4fb9-b7c2-a59846c21ae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8" ma:contentTypeDescription="Create a new document." ma:contentTypeScope="" ma:versionID="e4f8a0aab30691cc9bbf5fe976433851">
  <xsd:schema xmlns:xsd="http://www.w3.org/2001/XMLSchema" xmlns:xs="http://www.w3.org/2001/XMLSchema" xmlns:p="http://schemas.microsoft.com/office/2006/metadata/properties" xmlns:ns2="8d5ee879-813f-4fb9-b7c2-a59846c21aeb" targetNamespace="http://schemas.microsoft.com/office/2006/metadata/properties" ma:root="true" ma:fieldsID="5803e8fe4874a8f6a6e54e87a6b41e72"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85727A64-0FE4-4085-B9DD-C355D03EDFFB}">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537</TotalTime>
  <Words>527</Words>
  <Application>Microsoft Office PowerPoint</Application>
  <PresentationFormat>Widescreen</PresentationFormat>
  <Paragraphs>77</Paragraphs>
  <Slides>9</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9</vt:i4>
      </vt:variant>
    </vt:vector>
  </HeadingPairs>
  <TitlesOfParts>
    <vt:vector size="14" baseType="lpstr">
      <vt:lpstr>Arial</vt:lpstr>
      <vt:lpstr>Calibri</vt:lpstr>
      <vt:lpstr>Cover Slide</vt:lpstr>
      <vt:lpstr>Horizontal Theme</vt:lpstr>
      <vt:lpstr>Vertical Theme</vt:lpstr>
      <vt:lpstr>PowerPoint Presentation</vt:lpstr>
      <vt:lpstr>Background</vt:lpstr>
      <vt:lpstr>Review of framework pillars from strategic plan</vt:lpstr>
      <vt:lpstr>Review of framework attributes</vt:lpstr>
      <vt:lpstr>Commenters</vt:lpstr>
      <vt:lpstr>Common themes</vt:lpstr>
      <vt:lpstr>Stakeholder discussion</vt:lpstr>
      <vt:lpstr>Follow-up</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4</cp:revision>
  <cp:lastPrinted>2017-10-10T21:31:05Z</cp:lastPrinted>
  <dcterms:created xsi:type="dcterms:W3CDTF">2016-01-21T15:20:31Z</dcterms:created>
  <dcterms:modified xsi:type="dcterms:W3CDTF">2025-01-15T17:22:03Z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ies>
</file>