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2025 TAC Subcommittee / Sub Group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Protocol 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Diana Coleman, CPS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Andy Nguyen, Constellation Energy Generation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Chair: 		Debbie McKeever, Oncor Electric Delivery </a:t>
            </a:r>
            <a:endParaRPr lang="en-US" sz="1800" dirty="0">
              <a:solidFill>
                <a:prstClr val="black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Vice Chair: 	John Schatz, Vistra Operations Company</a:t>
            </a: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Katie Rich, Vistra Operations Company 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altLang="en-US" sz="1800" dirty="0">
                <a:solidFill>
                  <a:schemeClr val="tx1"/>
                </a:solidFill>
              </a:rPr>
              <a:t>Vice Chair: </a:t>
            </a: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sz="1800" dirty="0">
                <a:solidFill>
                  <a:schemeClr val="tx1"/>
                </a:solidFill>
              </a:rPr>
              <a:t>Sandeep Borkar, Lower Colorado River Authority 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Wholesale Market Subcommittee (WMS)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Blake Holt, </a:t>
            </a:r>
            <a:r>
              <a:rPr lang="en-US" sz="1800" dirty="0">
                <a:solidFill>
                  <a:schemeClr val="tx1"/>
                </a:solidFill>
              </a:rPr>
              <a:t>Lower Colorado River Authority 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Jim Lee, CenterPoint Energy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Credit Finance Sub Group (CFSG)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Loretto Martin, Reliant Energy Retail Services</a:t>
            </a:r>
            <a:endParaRPr lang="en-US" altLang="en-US" sz="18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Jett Price, Golden Spread Electric Cooperative</a:t>
            </a: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153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2025 TAC Subcommittee / Sub Group Leadership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MWG 011425</cp:lastModifiedBy>
  <cp:revision>54</cp:revision>
  <cp:lastPrinted>2016-01-21T20:53:15Z</cp:lastPrinted>
  <dcterms:created xsi:type="dcterms:W3CDTF">2016-01-21T15:20:31Z</dcterms:created>
  <dcterms:modified xsi:type="dcterms:W3CDTF">2025-01-17T17:06:44Z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2024-01-17T17:25:16Z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81f786fd-7dcb-4e5a-9052-c0e01a5e7181</vt:lpwstr>
  </property>
  <property fmtid="{D5CDD505-2E9C-101B-9397-08002B2CF9AE}" pid="9" name="MSIP_Label_7084cbda-52b8-46fb-a7b7-cb5bd465ed85_ContentBits">
    <vt:lpwstr>0</vt:lpwstr>
  </property>
</Properties>
</file>