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0"/>
  </p:notesMasterIdLst>
  <p:handoutMasterIdLst>
    <p:handoutMasterId r:id="rId11"/>
  </p:handoutMasterIdLst>
  <p:sldIdLst>
    <p:sldId id="542" r:id="rId6"/>
    <p:sldId id="581" r:id="rId7"/>
    <p:sldId id="561" r:id="rId8"/>
    <p:sldId id="58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NPRR for RTC+B policy issues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14, 2025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RTCBTF Policy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02383"/>
            <a:ext cx="8686800" cy="485323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When RTCTF developed RTC key principles and protocols in 2019-2020 with MPs there was agreement to focus on mechanics of RTC design and “not get stuck” on challenging or technical details that could be resolved at a later date and implemented as parameters.</a:t>
            </a:r>
          </a:p>
          <a:p>
            <a:pPr>
              <a:buFontTx/>
              <a:buChar char="-"/>
            </a:pPr>
            <a:r>
              <a:rPr lang="en-US" sz="1800" dirty="0"/>
              <a:t>ERCOT flagged those items as TAC approved parameters for RTC in protocols:</a:t>
            </a:r>
          </a:p>
          <a:p>
            <a:pPr lvl="1">
              <a:buFontTx/>
              <a:buChar char="-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Example: Grey-boxed Protocol  6.5.7.3 (5) (d) Proxy Ancillary Service Offer price floors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shall be approved by TAC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posted on the ERCOT website.</a:t>
            </a:r>
          </a:p>
          <a:p>
            <a:pPr>
              <a:buFontTx/>
              <a:buChar char="-"/>
            </a:pPr>
            <a:r>
              <a:rPr lang="en-US" sz="1800" dirty="0"/>
              <a:t>This current approach has some issues:</a:t>
            </a:r>
          </a:p>
          <a:p>
            <a:pPr lvl="1">
              <a:buFontTx/>
              <a:buChar char="-"/>
            </a:pPr>
            <a:r>
              <a:rPr lang="en-US" sz="1400" dirty="0"/>
              <a:t>In recent years, ERCOT has been migrating away from Other Binding documents, such as TAC approved processes or values.</a:t>
            </a:r>
          </a:p>
          <a:p>
            <a:pPr lvl="1">
              <a:buFontTx/>
              <a:buChar char="-"/>
            </a:pPr>
            <a:r>
              <a:rPr lang="en-US" sz="1400" dirty="0"/>
              <a:t>It is worth noting these values were not designated as “TAC approved” so they could be frequently changed, rather they were deferred until they could be settled.</a:t>
            </a:r>
          </a:p>
          <a:p>
            <a:pPr lvl="1">
              <a:buFontTx/>
              <a:buChar char="-"/>
            </a:pPr>
            <a:r>
              <a:rPr lang="en-US" sz="1400" dirty="0"/>
              <a:t>There is a risk that some issues may be controversial and the “TAC approved parameter” may be appealed with no clear governance to follow to ensure timely resolution.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8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ERCOT working with RTCBTF to sponsor a single NPRR to incorporate the TAC- and Board-approved items and values into the Protocols: </a:t>
            </a:r>
          </a:p>
          <a:p>
            <a:endParaRPr lang="en-US" sz="1800" dirty="0"/>
          </a:p>
          <a:p>
            <a:r>
              <a:rPr lang="en-US" sz="1800" dirty="0"/>
              <a:t>AS Proxy Offer Floors</a:t>
            </a:r>
          </a:p>
          <a:p>
            <a:r>
              <a:rPr lang="en-US" sz="1800" dirty="0"/>
              <a:t>Ramp Rate Sharing </a:t>
            </a:r>
          </a:p>
          <a:p>
            <a:r>
              <a:rPr lang="en-US" sz="1800" dirty="0"/>
              <a:t>ASDCs for RUC</a:t>
            </a:r>
          </a:p>
          <a:p>
            <a:r>
              <a:rPr lang="en-US" sz="1800" dirty="0"/>
              <a:t>Ancillary Services Duration Requirements (State of Charge)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Parameters/Policy Needing NPRR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2000" dirty="0"/>
              <a:t>Timeline</a:t>
            </a:r>
          </a:p>
          <a:p>
            <a:pPr lvl="1"/>
            <a:r>
              <a:rPr lang="en-US" sz="1600" dirty="0"/>
              <a:t>ERCOT goal to file NPRR by January 28, 2025 as a “work in progress”</a:t>
            </a:r>
          </a:p>
          <a:p>
            <a:pPr lvl="1"/>
            <a:r>
              <a:rPr lang="en-US" sz="1600" dirty="0"/>
              <a:t>In parallel, RTCBTF can be vetting the values and filling in the blanks/values</a:t>
            </a:r>
          </a:p>
          <a:p>
            <a:pPr lvl="1"/>
            <a:r>
              <a:rPr lang="en-US" sz="1600" dirty="0"/>
              <a:t>MP can document positions in NPRR formal comments</a:t>
            </a:r>
          </a:p>
          <a:p>
            <a:pPr lvl="1"/>
            <a:r>
              <a:rPr lang="en-US" sz="1600" dirty="0"/>
              <a:t>Target completing RTCBTF analysis by March to then move NPRR though stakeholder process.</a:t>
            </a:r>
          </a:p>
          <a:p>
            <a:pPr lvl="1"/>
            <a:r>
              <a:rPr lang="en-US" sz="1600" dirty="0"/>
              <a:t>Best before trials start in early May 2025):</a:t>
            </a:r>
          </a:p>
          <a:p>
            <a:pPr lvl="2"/>
            <a:r>
              <a:rPr lang="en-US" sz="1400" dirty="0"/>
              <a:t>ERCOT file NPRR January 28, 2025</a:t>
            </a:r>
          </a:p>
          <a:p>
            <a:pPr lvl="2"/>
            <a:r>
              <a:rPr lang="en-US" sz="1400" dirty="0"/>
              <a:t>RTCBTF discussions can continue in parallel into March 2025</a:t>
            </a:r>
          </a:p>
          <a:p>
            <a:pPr lvl="3"/>
            <a:r>
              <a:rPr lang="en-US" sz="1200" dirty="0"/>
              <a:t>Potentially add RTCBTF meetings as needed</a:t>
            </a:r>
          </a:p>
          <a:p>
            <a:pPr lvl="2"/>
            <a:r>
              <a:rPr lang="en-US" sz="1400" dirty="0"/>
              <a:t>PRS Approval March 12, 2025 (assumes Urgent status)</a:t>
            </a:r>
          </a:p>
          <a:p>
            <a:pPr lvl="2"/>
            <a:r>
              <a:rPr lang="en-US" sz="1400" dirty="0"/>
              <a:t>TAC approval March 26, 2025 </a:t>
            </a:r>
          </a:p>
          <a:p>
            <a:pPr lvl="2"/>
            <a:r>
              <a:rPr lang="en-US" sz="1400" dirty="0"/>
              <a:t>Board approval April 8, 2025 </a:t>
            </a:r>
          </a:p>
          <a:p>
            <a:pPr lvl="2"/>
            <a:r>
              <a:rPr lang="en-US" sz="1400" dirty="0"/>
              <a:t>PUCT consideration May 15, 2025</a:t>
            </a:r>
          </a:p>
          <a:p>
            <a:pPr lvl="1"/>
            <a:endParaRPr lang="en-US" sz="1800" dirty="0"/>
          </a:p>
          <a:p>
            <a:pPr lvl="1"/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for NPRR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740261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22997</TotalTime>
  <Words>364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Cover Slide</vt:lpstr>
      <vt:lpstr>Horizontal Theme</vt:lpstr>
      <vt:lpstr>PowerPoint Presentation</vt:lpstr>
      <vt:lpstr>Update on RTCBTF Policy Parameters</vt:lpstr>
      <vt:lpstr>Parameters/Policy Needing NPRR</vt:lpstr>
      <vt:lpstr>Timeline for NPRR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610</cp:revision>
  <cp:lastPrinted>2017-10-10T21:31:05Z</cp:lastPrinted>
  <dcterms:created xsi:type="dcterms:W3CDTF">2016-01-21T15:20:31Z</dcterms:created>
  <dcterms:modified xsi:type="dcterms:W3CDTF">2025-01-13T20:20:23Z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