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73" r:id="rId8"/>
    <p:sldId id="580" r:id="rId9"/>
    <p:sldId id="561" r:id="rId10"/>
    <p:sldId id="574" r:id="rId11"/>
    <p:sldId id="575" r:id="rId12"/>
    <p:sldId id="566" r:id="rId13"/>
    <p:sldId id="58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14,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Board T&amp;S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(no change)</a:t>
            </a:r>
          </a:p>
          <a:p>
            <a:pPr>
              <a:buFontTx/>
              <a:buChar char="-"/>
            </a:pPr>
            <a:r>
              <a:rPr lang="en-US" sz="1800" dirty="0"/>
              <a:t>Reminder of Scope of RTC+B Program (no change)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 Review </a:t>
            </a:r>
          </a:p>
          <a:p>
            <a:pPr>
              <a:buFontTx/>
              <a:buChar char="-"/>
            </a:pPr>
            <a:r>
              <a:rPr lang="en-US" sz="1800" dirty="0"/>
              <a:t>Proceed with rest of RTCBTF Agenda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December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F8F698-B2AB-0F74-30D5-851B54684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4941"/>
            <a:ext cx="9144000" cy="496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161011" y="3983466"/>
            <a:ext cx="3207450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to network model.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36410ABE-C4BA-DDD1-FC71-62C1DC3EE00C}"/>
              </a:ext>
            </a:extLst>
          </p:cNvPr>
          <p:cNvSpPr/>
          <p:nvPr/>
        </p:nvSpPr>
        <p:spPr>
          <a:xfrm>
            <a:off x="697714" y="1164582"/>
            <a:ext cx="1405928" cy="566434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70951"/>
          </a:xfrm>
        </p:spPr>
        <p:txBody>
          <a:bodyPr/>
          <a:lstStyle/>
          <a:p>
            <a:r>
              <a:rPr lang="en-US" dirty="0"/>
              <a:t>Reminder of Details Scope of RTC+B Program </a:t>
            </a:r>
            <a:br>
              <a:rPr lang="en-US" dirty="0"/>
            </a:br>
            <a:r>
              <a:rPr lang="en-US" sz="1800" dirty="0"/>
              <a:t>(Excel version posted with meeting)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902AA-59F9-9F43-F0BF-E61E5130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66800"/>
            <a:ext cx="6248400" cy="495603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08599F2-3725-C6E3-9755-6AA33BD942C5}"/>
              </a:ext>
            </a:extLst>
          </p:cNvPr>
          <p:cNvSpPr/>
          <p:nvPr/>
        </p:nvSpPr>
        <p:spPr>
          <a:xfrm rot="20320578">
            <a:off x="1509102" y="2046850"/>
            <a:ext cx="5301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change from 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649"/>
            <a:ext cx="8534400" cy="1169207"/>
          </a:xfrm>
        </p:spPr>
        <p:txBody>
          <a:bodyPr/>
          <a:lstStyle/>
          <a:p>
            <a:r>
              <a:rPr lang="en-US" sz="1800" dirty="0"/>
              <a:t>First red box will be a single ERCOT NPRR for 4 policy issues</a:t>
            </a:r>
          </a:p>
          <a:p>
            <a:r>
              <a:rPr lang="en-US" sz="1800" dirty="0"/>
              <a:t>Second red box is a single IMM NPRR for ASDC changes</a:t>
            </a:r>
          </a:p>
          <a:p>
            <a:r>
              <a:rPr lang="en-US" sz="1800" dirty="0"/>
              <a:t>Third red box is a clean-up NPRR and includes explicit AS Qualification issue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858000" y="1801785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4DCF0-9895-3150-54CE-6E0AB83DC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182785"/>
            <a:ext cx="8839200" cy="40656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76200" y="2350856"/>
            <a:ext cx="4343400" cy="5473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76200" y="327924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53AA5-311D-A083-8432-D1A46C6DB50A}"/>
              </a:ext>
            </a:extLst>
          </p:cNvPr>
          <p:cNvSpPr/>
          <p:nvPr/>
        </p:nvSpPr>
        <p:spPr>
          <a:xfrm>
            <a:off x="76200" y="358140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Proceed with rest of meeting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1050" dirty="0"/>
              <a:t>1.   Antitrust Admonition (Matt Mereness)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2.   RTCBTF Updates and Issues (Matt Mereness)  - </a:t>
            </a:r>
            <a:r>
              <a:rPr lang="en-US" sz="1050" dirty="0">
                <a:solidFill>
                  <a:srgbClr val="C00000"/>
                </a:solidFill>
              </a:rPr>
              <a:t>ADDED January 23 afternoon meeting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3.   Discussion of NPRR for RTC+B Parameters (ERCOT staff)</a:t>
            </a:r>
          </a:p>
          <a:p>
            <a:pPr marL="0" indent="0">
              <a:buNone/>
            </a:pPr>
            <a:r>
              <a:rPr lang="en-US" sz="1050" dirty="0"/>
              <a:t>                 -	Ramp Rate sharing (NPRR language)</a:t>
            </a:r>
          </a:p>
          <a:p>
            <a:pPr marL="0" indent="0">
              <a:buNone/>
            </a:pPr>
            <a:r>
              <a:rPr lang="en-US" sz="1050" dirty="0"/>
              <a:t>                 -	AS Proxy Offer Floor (NPRR language with more ASDC discussion)</a:t>
            </a:r>
          </a:p>
          <a:p>
            <a:pPr marL="0" indent="0">
              <a:buNone/>
            </a:pPr>
            <a:r>
              <a:rPr lang="en-US" sz="1050" dirty="0"/>
              <a:t>                 -	ASDC for RUC discussion (NPRR sections impacted and presentation) </a:t>
            </a:r>
          </a:p>
          <a:p>
            <a:pPr marL="0" indent="0">
              <a:buNone/>
            </a:pPr>
            <a:r>
              <a:rPr lang="en-US" sz="1050" dirty="0"/>
              <a:t>                 -	AS Duration Requirements (initial discussion)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4.   Proposed changes for AS Qualification  (Nitika Mago)</a:t>
            </a:r>
          </a:p>
          <a:p>
            <a:pPr marL="0" indent="0">
              <a:buNone/>
            </a:pPr>
            <a:r>
              <a:rPr lang="en-US" sz="1050" dirty="0"/>
              <a:t>                 -	Follow-up on discussion of IRR AS qualification</a:t>
            </a:r>
            <a:r>
              <a:rPr lang="en-US" sz="1050" dirty="0">
                <a:solidFill>
                  <a:srgbClr val="C00000"/>
                </a:solidFill>
              </a:rPr>
              <a:t> (defer to Jan 23 meeting)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5.   Review any Market feedback on Market Trials Handbooks (Matt Mereness)</a:t>
            </a:r>
          </a:p>
          <a:p>
            <a:pPr marL="0" indent="0">
              <a:buNone/>
            </a:pPr>
            <a:r>
              <a:rPr lang="en-US" sz="1050" dirty="0"/>
              <a:t>                 -	QSE Market Submissions (Handbook #1) – No comments received</a:t>
            </a:r>
          </a:p>
          <a:p>
            <a:pPr marL="0" indent="0">
              <a:buNone/>
            </a:pPr>
            <a:r>
              <a:rPr lang="en-US" sz="1050" dirty="0"/>
              <a:t>                 -	QSE Telemetry Check-Out (Handbook #2) – No comments received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6.   Discussion of AS Demand Curves  (Jonas Kersulis- IMM) </a:t>
            </a:r>
          </a:p>
          <a:p>
            <a:pPr marL="0" indent="0">
              <a:buNone/>
            </a:pPr>
            <a:r>
              <a:rPr lang="en-US" sz="1050" dirty="0"/>
              <a:t>                 -	ASDC sensitivity analysis for different ASDC proposals and draft NPRR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7.   Refreshed RTC Efficiency Cost Savings (Matthew Schmidt)</a:t>
            </a:r>
          </a:p>
          <a:p>
            <a:pPr marL="0" indent="0">
              <a:buNone/>
            </a:pPr>
            <a:r>
              <a:rPr lang="en-US" sz="1050" dirty="0"/>
              <a:t>                -	ERCOT study of annual RTC cost savings in 2023-2024</a:t>
            </a:r>
          </a:p>
          <a:p>
            <a:pPr>
              <a:buFontTx/>
              <a:buChar char="-"/>
            </a:pPr>
            <a:endParaRPr lang="en-US" sz="1050" dirty="0"/>
          </a:p>
          <a:p>
            <a:pPr marL="0" indent="0">
              <a:buNone/>
            </a:pPr>
            <a:r>
              <a:rPr lang="en-US" sz="1050" dirty="0"/>
              <a:t>8.   Other Business</a:t>
            </a:r>
          </a:p>
          <a:p>
            <a:pPr marL="0" indent="0">
              <a:buNone/>
            </a:pPr>
            <a:r>
              <a:rPr lang="en-US" sz="1050" dirty="0"/>
              <a:t>                -	WMS question about WSL in Load Forecast</a:t>
            </a:r>
          </a:p>
          <a:p>
            <a:pPr>
              <a:buFontTx/>
              <a:buChar char="-"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January 23</a:t>
            </a:r>
            <a:r>
              <a:rPr lang="en-US" baseline="30000" dirty="0"/>
              <a:t>th</a:t>
            </a:r>
            <a:r>
              <a:rPr lang="en-US" dirty="0"/>
              <a:t> RTCBTF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4E435DA2-2071-8976-CB2E-87BF5C222C09}"/>
              </a:ext>
            </a:extLst>
          </p:cNvPr>
          <p:cNvSpPr/>
          <p:nvPr/>
        </p:nvSpPr>
        <p:spPr>
          <a:xfrm>
            <a:off x="6858000" y="11430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CE7502-AF8E-E914-B579-484EFEE1A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839200" cy="40656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0653F25-2C24-9337-5C10-F75F49454EDD}"/>
              </a:ext>
            </a:extLst>
          </p:cNvPr>
          <p:cNvSpPr/>
          <p:nvPr/>
        </p:nvSpPr>
        <p:spPr>
          <a:xfrm>
            <a:off x="76200" y="1692071"/>
            <a:ext cx="4343400" cy="5473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B8396D-D933-DCC3-C9AA-CE0547FD5CA9}"/>
              </a:ext>
            </a:extLst>
          </p:cNvPr>
          <p:cNvSpPr/>
          <p:nvPr/>
        </p:nvSpPr>
        <p:spPr>
          <a:xfrm>
            <a:off x="76200" y="262045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815848-8057-8972-0ABC-DFD8E48DB7D5}"/>
              </a:ext>
            </a:extLst>
          </p:cNvPr>
          <p:cNvSpPr/>
          <p:nvPr/>
        </p:nvSpPr>
        <p:spPr>
          <a:xfrm>
            <a:off x="76200" y="292261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5964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22950</TotalTime>
  <Words>803</Words>
  <Application>Microsoft Office PowerPoint</Application>
  <PresentationFormat>On-screen Show (4:3)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December Board T&amp;S RTC Update)</vt:lpstr>
      <vt:lpstr>PowerPoint Presentation</vt:lpstr>
      <vt:lpstr>Plans for Meetings and Review Cycles</vt:lpstr>
      <vt:lpstr>Reminder of Details Scope of RTC+B Program  (Excel version posted with meeting)</vt:lpstr>
      <vt:lpstr>RTCBTF Issues List</vt:lpstr>
      <vt:lpstr>Proceed with rest of meeting</vt:lpstr>
      <vt:lpstr>Discuss January 23th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611</cp:revision>
  <cp:lastPrinted>2017-10-10T21:31:05Z</cp:lastPrinted>
  <dcterms:created xsi:type="dcterms:W3CDTF">2016-01-21T15:20:31Z</dcterms:created>
  <dcterms:modified xsi:type="dcterms:W3CDTF">2025-01-13T23:24:44Z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