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402" r:id="rId8"/>
    <p:sldId id="286" r:id="rId9"/>
    <p:sldId id="413" r:id="rId10"/>
    <p:sldId id="414" r:id="rId11"/>
    <p:sldId id="415" r:id="rId12"/>
    <p:sldId id="416" r:id="rId13"/>
    <p:sldId id="410" r:id="rId14"/>
    <p:sldId id="417" r:id="rId15"/>
    <p:sldId id="418" r:id="rId16"/>
    <p:sldId id="419" r:id="rId17"/>
    <p:sldId id="420" r:id="rId18"/>
    <p:sldId id="42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5"/>
            <p14:sldId id="416"/>
            <p14:sldId id="410"/>
            <p14:sldId id="417"/>
            <p14:sldId id="418"/>
            <p14:sldId id="419"/>
            <p14:sldId id="420"/>
            <p14:sldId id="4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8E2A2A-D0C9-4A87-AF00-B35E1E8DB520}" v="26" dt="2025-01-02T21:29:28.7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80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5FC447D6-A907-4521-A459-10ED97C10615}" dt="2024-06-05T15:03:46.753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  <pc:spChg chg="mod">
          <ac:chgData name="Pedigo, Jake" userId="0c06b333-eb43-4e1b-ae58-2615bd219d7a" providerId="ADAL" clId="{5FC447D6-A907-4521-A459-10ED97C10615}" dt="2024-06-05T15:03:59.862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00.897" v="3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  <pc:spChg chg="mod">
          <ac:chgData name="Pedigo, Jake" userId="0c06b333-eb43-4e1b-ae58-2615bd219d7a" providerId="ADAL" clId="{5FC447D6-A907-4521-A459-10ED97C10615}" dt="2024-06-05T15:03:51.948" v="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50:39.018" v="70" actId="40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  <pc:spChg chg="mod">
          <ac:chgData name="Pedigo, Jake" userId="0c06b333-eb43-4e1b-ae58-2615bd219d7a" providerId="ADAL" clId="{5FC447D6-A907-4521-A459-10ED97C10615}" dt="2024-06-05T15:04:28.929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16:02.516" v="5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  <pc:spChg chg="mod">
          <ac:chgData name="Pedigo, Jake" userId="0c06b333-eb43-4e1b-ae58-2615bd219d7a" providerId="ADAL" clId="{5FC447D6-A907-4521-A459-10ED97C10615}" dt="2024-06-05T15:04:08.696" v="21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48.675" v="38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  <pc:graphicFrameChg chg="mod modGraphic">
          <ac:chgData name="Pedigo, Jake" userId="0c06b333-eb43-4e1b-ae58-2615bd219d7a" providerId="ADAL" clId="{5FC447D6-A907-4521-A459-10ED97C10615}" dt="2024-06-05T16:08:20.437" v="49" actId="2164"/>
          <ac:graphicFrameMkLst>
            <pc:docMk/>
            <pc:sldMk cId="1672613261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  <pc:graphicFrameChg chg="mod modGraphic">
          <ac:chgData name="Pedigo, Jake" userId="0c06b333-eb43-4e1b-ae58-2615bd219d7a" providerId="ADAL" clId="{5FC447D6-A907-4521-A459-10ED97C10615}" dt="2024-06-05T16:08:03.734" v="47" actId="404"/>
          <ac:graphicFrameMkLst>
            <pc:docMk/>
            <pc:sldMk cId="2330901821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  <pc:graphicFrameChg chg="mod modGraphic">
          <ac:chgData name="Pedigo, Jake" userId="0c06b333-eb43-4e1b-ae58-2615bd219d7a" providerId="ADAL" clId="{5FC447D6-A907-4521-A459-10ED97C10615}" dt="2024-06-05T16:18:13.025" v="65" actId="404"/>
          <ac:graphicFrameMkLst>
            <pc:docMk/>
            <pc:sldMk cId="466331333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  <pc:graphicFrameChg chg="mod modGraphic">
          <ac:chgData name="Pedigo, Jake" userId="0c06b333-eb43-4e1b-ae58-2615bd219d7a" providerId="ADAL" clId="{5FC447D6-A907-4521-A459-10ED97C10615}" dt="2024-06-05T16:16:53.352" v="61" actId="404"/>
          <ac:graphicFrameMkLst>
            <pc:docMk/>
            <pc:sldMk cId="210046129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  <pc:graphicFrameChg chg="mod modGraphic">
          <ac:chgData name="Pedigo, Jake" userId="0c06b333-eb43-4e1b-ae58-2615bd219d7a" providerId="ADAL" clId="{5FC447D6-A907-4521-A459-10ED97C10615}" dt="2024-06-05T16:16:37.446" v="59" actId="404"/>
          <ac:graphicFrameMkLst>
            <pc:docMk/>
            <pc:sldMk cId="3405508835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  <pc:graphicFrameChg chg="mod modGraphic">
          <ac:chgData name="Pedigo, Jake" userId="0c06b333-eb43-4e1b-ae58-2615bd219d7a" providerId="ADAL" clId="{5FC447D6-A907-4521-A459-10ED97C10615}" dt="2024-06-05T16:16:20.848" v="57" actId="404"/>
          <ac:graphicFrameMkLst>
            <pc:docMk/>
            <pc:sldMk cId="3594022461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">
        <pc:chgData name="Pedigo, Jake" userId="0c06b333-eb43-4e1b-ae58-2615bd219d7a" providerId="ADAL" clId="{748E2A2A-D0C9-4A87-AF00-B35E1E8DB520}" dt="2025-01-02T15:12:23.637" v="0"/>
        <pc:sldMkLst>
          <pc:docMk/>
          <pc:sldMk cId="730603795" sldId="26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748E2A2A-D0C9-4A87-AF00-B35E1E8DB520}" dt="2025-01-02T21:24:49.658" v="17"/>
        <pc:sldMkLst>
          <pc:docMk/>
          <pc:sldMk cId="2900273907" sldId="286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4:49.658" v="1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9:31.627" v="46" actId="2164"/>
        <pc:sldMkLst>
          <pc:docMk/>
          <pc:sldMk cId="3485043083" sldId="402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9:31.627" v="4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6:58.490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5:44.521" v="25"/>
        <pc:sldMkLst>
          <pc:docMk/>
          <pc:sldMk cId="2569309724" sldId="413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5:44.521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  <pc:graphicFrameChg chg="mod">
          <ac:chgData name="Pedigo, Jake" userId="0c06b333-eb43-4e1b-ae58-2615bd219d7a" providerId="ADAL" clId="{748E2A2A-D0C9-4A87-AF00-B35E1E8DB520}" dt="2025-01-02T21:25:58.141" v="26"/>
          <ac:graphicFrameMkLst>
            <pc:docMk/>
            <pc:sldMk cId="1428929558" sldId="414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3829459530" sldId="414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849424047" sldId="415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  <pc:graphicFrameChg chg="mod">
          <ac:chgData name="Pedigo, Jake" userId="0c06b333-eb43-4e1b-ae58-2615bd219d7a" providerId="ADAL" clId="{748E2A2A-D0C9-4A87-AF00-B35E1E8DB520}" dt="2025-01-02T21:26:10.970" v="27"/>
          <ac:graphicFrameMkLst>
            <pc:docMk/>
            <pc:sldMk cId="3148126597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104098638" sldId="416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  <pc:graphicFrameChg chg="mod modGraphic">
          <ac:chgData name="Pedigo, Jake" userId="0c06b333-eb43-4e1b-ae58-2615bd219d7a" providerId="ADAL" clId="{748E2A2A-D0C9-4A87-AF00-B35E1E8DB520}" dt="2025-01-02T21:26:25.262" v="29" actId="2164"/>
          <ac:graphicFrameMkLst>
            <pc:docMk/>
            <pc:sldMk cId="1902733923" sldId="416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708671543" sldId="417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  <pc:graphicFrameChg chg="mod">
          <ac:chgData name="Pedigo, Jake" userId="0c06b333-eb43-4e1b-ae58-2615bd219d7a" providerId="ADAL" clId="{748E2A2A-D0C9-4A87-AF00-B35E1E8DB520}" dt="2025-01-02T21:27:11.734" v="39"/>
          <ac:graphicFrameMkLst>
            <pc:docMk/>
            <pc:sldMk cId="2534771067" sldId="41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488701459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  <pc:graphicFrameChg chg="mod">
          <ac:chgData name="Pedigo, Jake" userId="0c06b333-eb43-4e1b-ae58-2615bd219d7a" providerId="ADAL" clId="{748E2A2A-D0C9-4A87-AF00-B35E1E8DB520}" dt="2025-01-02T21:27:27.599" v="40"/>
          <ac:graphicFrameMkLst>
            <pc:docMk/>
            <pc:sldMk cId="3660948351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83872315" sldId="419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  <pc:graphicFrameChg chg="mod">
          <ac:chgData name="Pedigo, Jake" userId="0c06b333-eb43-4e1b-ae58-2615bd219d7a" providerId="ADAL" clId="{748E2A2A-D0C9-4A87-AF00-B35E1E8DB520}" dt="2025-01-02T21:27:41.612" v="41"/>
          <ac:graphicFrameMkLst>
            <pc:docMk/>
            <pc:sldMk cId="1069840176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  <pc:graphicFrameChg chg="mod">
          <ac:chgData name="Pedigo, Jake" userId="0c06b333-eb43-4e1b-ae58-2615bd219d7a" providerId="ADAL" clId="{748E2A2A-D0C9-4A87-AF00-B35E1E8DB520}" dt="2025-01-02T21:27:58.203" v="42"/>
          <ac:graphicFrameMkLst>
            <pc:docMk/>
            <pc:sldMk cId="300851644" sldId="420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939614966" sldId="420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38663779" sldId="421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  <pc:graphicFrameChg chg="mod modGraphic">
          <ac:chgData name="Pedigo, Jake" userId="0c06b333-eb43-4e1b-ae58-2615bd219d7a" providerId="ADAL" clId="{748E2A2A-D0C9-4A87-AF00-B35E1E8DB520}" dt="2025-01-02T21:28:11.705" v="44" actId="2164"/>
          <ac:graphicFrameMkLst>
            <pc:docMk/>
            <pc:sldMk cId="3350221528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350438013" sldId="422"/>
            <ac:spMk id="4" creationId="{00000000-0000-0000-0000-000000000000}"/>
          </ac:spMkLst>
        </pc:spChg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319400499" sldId="423"/>
            <ac:spMk id="4" creationId="{00000000-0000-0000-0000-000000000000}"/>
          </ac:spMkLst>
        </pc:spChg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4DC4072A-A7A9-4E39-B1B1-651B9C675D8C}" dt="2024-07-03T16:05:41.63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  <pc:spChg chg="mod">
          <ac:chgData name="Pedigo, Jake" userId="0c06b333-eb43-4e1b-ae58-2615bd219d7a" providerId="ADAL" clId="{4DC4072A-A7A9-4E39-B1B1-651B9C675D8C}" dt="2024-07-03T16:05:55.639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4:27.648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  <pc:spChg chg="mod">
          <ac:chgData name="Pedigo, Jake" userId="0c06b333-eb43-4e1b-ae58-2615bd219d7a" providerId="ADAL" clId="{4DC4072A-A7A9-4E39-B1B1-651B9C675D8C}" dt="2024-07-03T16:05:46.42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8:34.959" v="63" actId="2711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  <pc:spChg chg="mod">
          <ac:chgData name="Pedigo, Jake" userId="0c06b333-eb43-4e1b-ae58-2615bd219d7a" providerId="ADAL" clId="{4DC4072A-A7A9-4E39-B1B1-651B9C675D8C}" dt="2024-07-03T16:06:19.892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6:25.692" v="48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4DC4072A-A7A9-4E39-B1B1-651B9C675D8C}" dt="2024-07-03T16:06:04.643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5:06.675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  <pc:graphicFrameChg chg="mod modGraphic">
          <ac:chgData name="Pedigo, Jake" userId="0c06b333-eb43-4e1b-ae58-2615bd219d7a" providerId="ADAL" clId="{4DC4072A-A7A9-4E39-B1B1-651B9C675D8C}" dt="2024-07-08T18:15:46.334" v="40" actId="2164"/>
          <ac:graphicFrameMkLst>
            <pc:docMk/>
            <pc:sldMk cId="273154586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  <pc:graphicFrameChg chg="mod modGraphic">
          <ac:chgData name="Pedigo, Jake" userId="0c06b333-eb43-4e1b-ae58-2615bd219d7a" providerId="ADAL" clId="{4DC4072A-A7A9-4E39-B1B1-651B9C675D8C}" dt="2024-07-08T18:15:26.637" v="37" actId="255"/>
          <ac:graphicFrameMkLst>
            <pc:docMk/>
            <pc:sldMk cId="2736942238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  <pc:graphicFrameChg chg="mod modGraphic">
          <ac:chgData name="Pedigo, Jake" userId="0c06b333-eb43-4e1b-ae58-2615bd219d7a" providerId="ADAL" clId="{4DC4072A-A7A9-4E39-B1B1-651B9C675D8C}" dt="2024-07-08T18:16:41.413" v="50" actId="255"/>
          <ac:graphicFrameMkLst>
            <pc:docMk/>
            <pc:sldMk cId="870562216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  <pc:graphicFrameChg chg="mod modGraphic">
          <ac:chgData name="Pedigo, Jake" userId="0c06b333-eb43-4e1b-ae58-2615bd219d7a" providerId="ADAL" clId="{4DC4072A-A7A9-4E39-B1B1-651B9C675D8C}" dt="2024-07-08T18:17:00.023" v="52" actId="255"/>
          <ac:graphicFrameMkLst>
            <pc:docMk/>
            <pc:sldMk cId="415004132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  <pc:graphicFrameChg chg="mod modGraphic">
          <ac:chgData name="Pedigo, Jake" userId="0c06b333-eb43-4e1b-ae58-2615bd219d7a" providerId="ADAL" clId="{4DC4072A-A7A9-4E39-B1B1-651B9C675D8C}" dt="2024-07-08T18:17:20.595" v="56" actId="2164"/>
          <ac:graphicFrameMkLst>
            <pc:docMk/>
            <pc:sldMk cId="4274257968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  <pc:spChg chg="mod">
          <ac:chgData name="Pedigo, Jake" userId="0c06b333-eb43-4e1b-ae58-2615bd219d7a" providerId="ADAL" clId="{58F694D4-3D0B-4B1D-8E09-1ACB54A1B59E}" dt="2024-11-04T20:44:25.435" v="10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  <pc:spChg chg="mod">
          <ac:chgData name="Pedigo, Jake" userId="0c06b333-eb43-4e1b-ae58-2615bd219d7a" providerId="ADAL" clId="{58F694D4-3D0B-4B1D-8E09-1ACB54A1B59E}" dt="2024-11-04T20:44:42.264" v="27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0:42.731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  <pc:spChg chg="mod">
          <ac:chgData name="Pedigo, Jake" userId="0c06b333-eb43-4e1b-ae58-2615bd219d7a" providerId="ADAL" clId="{58F694D4-3D0B-4B1D-8E09-1ACB54A1B59E}" dt="2024-11-04T20:44:31.047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0:25.451" v="50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  <pc:spChg chg="mod">
          <ac:chgData name="Pedigo, Jake" userId="0c06b333-eb43-4e1b-ae58-2615bd219d7a" providerId="ADAL" clId="{58F694D4-3D0B-4B1D-8E09-1ACB54A1B59E}" dt="2024-11-04T20:45:01.910" v="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4:08.582" v="7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  <pc:spChg chg="mod">
          <ac:chgData name="Pedigo, Jake" userId="0c06b333-eb43-4e1b-ae58-2615bd219d7a" providerId="ADAL" clId="{58F694D4-3D0B-4B1D-8E09-1ACB54A1B59E}" dt="2024-11-04T20:44:51.144" v="3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1:20.509" v="58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  <pc:graphicFrameChg chg="mod">
          <ac:chgData name="Pedigo, Jake" userId="0c06b333-eb43-4e1b-ae58-2615bd219d7a" providerId="ADAL" clId="{58F694D4-3D0B-4B1D-8E09-1ACB54A1B59E}" dt="2024-11-07T17:32:12.677" v="59"/>
          <ac:graphicFrameMkLst>
            <pc:docMk/>
            <pc:sldMk cId="2089731267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  <pc:graphicFrameChg chg="mod">
          <ac:chgData name="Pedigo, Jake" userId="0c06b333-eb43-4e1b-ae58-2615bd219d7a" providerId="ADAL" clId="{58F694D4-3D0B-4B1D-8E09-1ACB54A1B59E}" dt="2024-11-07T17:32:23.727" v="60"/>
          <ac:graphicFrameMkLst>
            <pc:docMk/>
            <pc:sldMk cId="1507445960" sldId="415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  <pc:graphicFrameChg chg="mod">
          <ac:chgData name="Pedigo, Jake" userId="0c06b333-eb43-4e1b-ae58-2615bd219d7a" providerId="ADAL" clId="{58F694D4-3D0B-4B1D-8E09-1ACB54A1B59E}" dt="2024-11-07T17:32:38.680" v="61"/>
          <ac:graphicFrameMkLst>
            <pc:docMk/>
            <pc:sldMk cId="93087692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  <pc:graphicFrameChg chg="mod">
          <ac:chgData name="Pedigo, Jake" userId="0c06b333-eb43-4e1b-ae58-2615bd219d7a" providerId="ADAL" clId="{58F694D4-3D0B-4B1D-8E09-1ACB54A1B59E}" dt="2024-11-07T17:32:52.306" v="62"/>
          <ac:graphicFrameMkLst>
            <pc:docMk/>
            <pc:sldMk cId="128322481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  <pc:graphicFrameChg chg="mod">
          <ac:chgData name="Pedigo, Jake" userId="0c06b333-eb43-4e1b-ae58-2615bd219d7a" providerId="ADAL" clId="{58F694D4-3D0B-4B1D-8E09-1ACB54A1B59E}" dt="2024-11-07T17:33:03.851" v="63"/>
          <ac:graphicFrameMkLst>
            <pc:docMk/>
            <pc:sldMk cId="2874113012" sldId="418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  <pc:graphicFrameChg chg="modGraphic">
          <ac:chgData name="Pedigo, Jake" userId="0c06b333-eb43-4e1b-ae58-2615bd219d7a" providerId="ADAL" clId="{58F694D4-3D0B-4B1D-8E09-1ACB54A1B59E}" dt="2024-11-07T17:33:13.965" v="65" actId="6549"/>
          <ac:graphicFrameMkLst>
            <pc:docMk/>
            <pc:sldMk cId="161989869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  <pc:graphicFrameChg chg="mod modGraphic">
          <ac:chgData name="Pedigo, Jake" userId="0c06b333-eb43-4e1b-ae58-2615bd219d7a" providerId="ADAL" clId="{58F694D4-3D0B-4B1D-8E09-1ACB54A1B59E}" dt="2024-11-07T17:33:38.739" v="69" actId="2164"/>
          <ac:graphicFrameMkLst>
            <pc:docMk/>
            <pc:sldMk cId="398082893" sldId="421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  <pc:graphicFrameChg chg="mod">
          <ac:chgData name="Pedigo, Jake" userId="0c06b333-eb43-4e1b-ae58-2615bd219d7a" providerId="ADAL" clId="{58F694D4-3D0B-4B1D-8E09-1ACB54A1B59E}" dt="2024-11-07T17:34:20.911" v="79"/>
          <ac:graphicFrameMkLst>
            <pc:docMk/>
            <pc:sldMk cId="1472014137" sldId="422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  <pc:graphicFrameChg chg="mod">
          <ac:chgData name="Pedigo, Jake" userId="0c06b333-eb43-4e1b-ae58-2615bd219d7a" providerId="ADAL" clId="{58F694D4-3D0B-4B1D-8E09-1ACB54A1B59E}" dt="2024-11-07T17:34:31.530" v="80"/>
          <ac:graphicFrameMkLst>
            <pc:docMk/>
            <pc:sldMk cId="773492433" sldId="42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  <pc:graphicFrameChg chg="mod">
          <ac:chgData name="Pedigo, Jake" userId="0c06b333-eb43-4e1b-ae58-2615bd219d7a" providerId="ADAL" clId="{58F694D4-3D0B-4B1D-8E09-1ACB54A1B59E}" dt="2024-11-07T17:34:43.386" v="81"/>
          <ac:graphicFrameMkLst>
            <pc:docMk/>
            <pc:sldMk cId="739854183" sldId="42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  <pc:graphicFrameChg chg="mod modGraphic">
          <ac:chgData name="Pedigo, Jake" userId="0c06b333-eb43-4e1b-ae58-2615bd219d7a" providerId="ADAL" clId="{58F694D4-3D0B-4B1D-8E09-1ACB54A1B59E}" dt="2024-11-07T17:34:58.872" v="83" actId="2164"/>
          <ac:graphicFrameMkLst>
            <pc:docMk/>
            <pc:sldMk cId="2155843948" sldId="42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86A8B23E-06D0-42FD-90C4-53F7DB2F41CC}" dt="2024-08-01T14:25:59.964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  <pc:spChg chg="mod">
          <ac:chgData name="Pedigo, Jake" userId="0c06b333-eb43-4e1b-ae58-2615bd219d7a" providerId="ADAL" clId="{86A8B23E-06D0-42FD-90C4-53F7DB2F41CC}" dt="2024-08-01T14:26:13.555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26.066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  <pc:spChg chg="mod">
          <ac:chgData name="Pedigo, Jake" userId="0c06b333-eb43-4e1b-ae58-2615bd219d7a" providerId="ADAL" clId="{86A8B23E-06D0-42FD-90C4-53F7DB2F41CC}" dt="2024-08-01T14:26:05.192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05.938" v="2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  <pc:spChg chg="mod">
          <ac:chgData name="Pedigo, Jake" userId="0c06b333-eb43-4e1b-ae58-2615bd219d7a" providerId="ADAL" clId="{86A8B23E-06D0-42FD-90C4-53F7DB2F41CC}" dt="2024-08-01T14:26:37.543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5:22.118" v="45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86A8B23E-06D0-42FD-90C4-53F7DB2F41CC}" dt="2024-08-01T14:26:21.434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4:16.578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  <pc:graphicFrameChg chg="mod modGraphic">
          <ac:chgData name="Pedigo, Jake" userId="0c06b333-eb43-4e1b-ae58-2615bd219d7a" providerId="ADAL" clId="{86A8B23E-06D0-42FD-90C4-53F7DB2F41CC}" dt="2024-08-02T19:24:48.461" v="39" actId="2164"/>
          <ac:graphicFrameMkLst>
            <pc:docMk/>
            <pc:sldMk cId="2195706054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  <pc:graphicFrameChg chg="mod modGraphic">
          <ac:chgData name="Pedigo, Jake" userId="0c06b333-eb43-4e1b-ae58-2615bd219d7a" providerId="ADAL" clId="{86A8B23E-06D0-42FD-90C4-53F7DB2F41CC}" dt="2024-08-02T19:24:34.956" v="37" actId="255"/>
          <ac:graphicFrameMkLst>
            <pc:docMk/>
            <pc:sldMk cId="194768199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  <pc:graphicFrameChg chg="mod modGraphic">
          <ac:chgData name="Pedigo, Jake" userId="0c06b333-eb43-4e1b-ae58-2615bd219d7a" providerId="ADAL" clId="{86A8B23E-06D0-42FD-90C4-53F7DB2F41CC}" dt="2024-08-02T19:25:39.187" v="47" actId="255"/>
          <ac:graphicFrameMkLst>
            <pc:docMk/>
            <pc:sldMk cId="409691127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  <pc:graphicFrameChg chg="mod modGraphic">
          <ac:chgData name="Pedigo, Jake" userId="0c06b333-eb43-4e1b-ae58-2615bd219d7a" providerId="ADAL" clId="{86A8B23E-06D0-42FD-90C4-53F7DB2F41CC}" dt="2024-08-02T19:25:56.028" v="49" actId="2164"/>
          <ac:graphicFrameMkLst>
            <pc:docMk/>
            <pc:sldMk cId="501035732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">
        <pc:chgData name="Pedigo, Jake" userId="0c06b333-eb43-4e1b-ae58-2615bd219d7a" providerId="ADAL" clId="{AC6C9536-8BF8-43E8-B623-C010FE1F7FF4}" dt="2024-12-04T17:02:19.656" v="0"/>
        <pc:sldMkLst>
          <pc:docMk/>
          <pc:sldMk cId="730603795" sldId="260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C6C9536-8BF8-43E8-B623-C010FE1F7FF4}" dt="2024-12-11T19:50:57.815" v="18"/>
        <pc:sldMkLst>
          <pc:docMk/>
          <pc:sldMk cId="2900273907" sldId="286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0:57.815" v="1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0:11.917" v="17"/>
        <pc:sldMkLst>
          <pc:docMk/>
          <pc:sldMk cId="3485043083" sldId="402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0:11.917" v="1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4:12.434" v="38"/>
        <pc:sldMkLst>
          <pc:docMk/>
          <pc:sldMk cId="2506534793" sldId="410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4:12.434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1:58.407" v="25"/>
        <pc:sldMkLst>
          <pc:docMk/>
          <pc:sldMk cId="2569309724" sldId="413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1:58.407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089731267" sldId="414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  <pc:graphicFrameChg chg="mod modGraphic">
          <ac:chgData name="Pedigo, Jake" userId="0c06b333-eb43-4e1b-ae58-2615bd219d7a" providerId="ADAL" clId="{AC6C9536-8BF8-43E8-B623-C010FE1F7FF4}" dt="2024-12-11T19:53:29.826" v="31" actId="2164"/>
          <ac:graphicFrameMkLst>
            <pc:docMk/>
            <pc:sldMk cId="3829459530" sldId="414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507445960" sldId="415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  <pc:graphicFrameChg chg="mod">
          <ac:chgData name="Pedigo, Jake" userId="0c06b333-eb43-4e1b-ae58-2615bd219d7a" providerId="ADAL" clId="{AC6C9536-8BF8-43E8-B623-C010FE1F7FF4}" dt="2024-12-11T19:53:13.738" v="29"/>
          <ac:graphicFrameMkLst>
            <pc:docMk/>
            <pc:sldMk cId="2849424047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930876926" sldId="416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  <pc:graphicFrameChg chg="mod">
          <ac:chgData name="Pedigo, Jake" userId="0c06b333-eb43-4e1b-ae58-2615bd219d7a" providerId="ADAL" clId="{AC6C9536-8BF8-43E8-B623-C010FE1F7FF4}" dt="2024-12-11T19:52:55.660" v="28"/>
          <ac:graphicFrameMkLst>
            <pc:docMk/>
            <pc:sldMk cId="1104098638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  <pc:graphicFrameChg chg="mod">
          <ac:chgData name="Pedigo, Jake" userId="0c06b333-eb43-4e1b-ae58-2615bd219d7a" providerId="ADAL" clId="{AC6C9536-8BF8-43E8-B623-C010FE1F7FF4}" dt="2024-12-11T19:52:40.984" v="27"/>
          <ac:graphicFrameMkLst>
            <pc:docMk/>
            <pc:sldMk cId="708671543" sldId="417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283224812" sldId="417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  <pc:graphicFrameChg chg="mod">
          <ac:chgData name="Pedigo, Jake" userId="0c06b333-eb43-4e1b-ae58-2615bd219d7a" providerId="ADAL" clId="{AC6C9536-8BF8-43E8-B623-C010FE1F7FF4}" dt="2024-12-11T19:52:26.169" v="26"/>
          <ac:graphicFrameMkLst>
            <pc:docMk/>
            <pc:sldMk cId="488701459" sldId="418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874113012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  <pc:graphicFrameChg chg="mod">
          <ac:chgData name="Pedigo, Jake" userId="0c06b333-eb43-4e1b-ae58-2615bd219d7a" providerId="ADAL" clId="{AC6C9536-8BF8-43E8-B623-C010FE1F7FF4}" dt="2024-12-11T19:54:25.916" v="39"/>
          <ac:graphicFrameMkLst>
            <pc:docMk/>
            <pc:sldMk cId="183872315" sldId="419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  <pc:graphicFrameChg chg="mod">
          <ac:chgData name="Pedigo, Jake" userId="0c06b333-eb43-4e1b-ae58-2615bd219d7a" providerId="ADAL" clId="{AC6C9536-8BF8-43E8-B623-C010FE1F7FF4}" dt="2024-12-11T19:54:38.815" v="40"/>
          <ac:graphicFrameMkLst>
            <pc:docMk/>
            <pc:sldMk cId="1939614966" sldId="420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  <pc:graphicFrameChg chg="mod">
          <ac:chgData name="Pedigo, Jake" userId="0c06b333-eb43-4e1b-ae58-2615bd219d7a" providerId="ADAL" clId="{AC6C9536-8BF8-43E8-B623-C010FE1F7FF4}" dt="2024-12-11T19:54:54.111" v="41"/>
          <ac:graphicFrameMkLst>
            <pc:docMk/>
            <pc:sldMk cId="238663779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398082893" sldId="421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  <pc:graphicFrameChg chg="mod">
          <ac:chgData name="Pedigo, Jake" userId="0c06b333-eb43-4e1b-ae58-2615bd219d7a" providerId="ADAL" clId="{AC6C9536-8BF8-43E8-B623-C010FE1F7FF4}" dt="2024-12-11T19:55:09.898" v="42"/>
          <ac:graphicFrameMkLst>
            <pc:docMk/>
            <pc:sldMk cId="1350438013" sldId="422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472014137" sldId="422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73492433" sldId="423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  <pc:graphicFrameChg chg="mod modGraphic">
          <ac:chgData name="Pedigo, Jake" userId="0c06b333-eb43-4e1b-ae58-2615bd219d7a" providerId="ADAL" clId="{AC6C9536-8BF8-43E8-B623-C010FE1F7FF4}" dt="2024-12-11T19:55:21.386" v="44" actId="2164"/>
          <ac:graphicFrameMkLst>
            <pc:docMk/>
            <pc:sldMk cId="1319400499" sldId="42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39854183" sldId="424"/>
            <ac:spMk id="4" creationId="{00000000-0000-0000-0000-000000000000}"/>
          </ac:spMkLst>
        </pc:spChg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155843948" sldId="425"/>
            <ac:spMk id="4" creationId="{00000000-0000-0000-0000-000000000000}"/>
          </ac:spMkLst>
        </pc:spChg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  <pc:spChg chg="mod">
          <ac:chgData name="Pedigo, Jake" userId="0c06b333-eb43-4e1b-ae58-2615bd219d7a" providerId="ADAL" clId="{431D2B65-FBE3-4640-90AB-DE2C51205CD0}" dt="2024-09-03T15:08:44.669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  <pc:spChg chg="mod">
          <ac:chgData name="Pedigo, Jake" userId="0c06b333-eb43-4e1b-ae58-2615bd219d7a" providerId="ADAL" clId="{431D2B65-FBE3-4640-90AB-DE2C51205CD0}" dt="2024-09-03T15:08:59.100" v="1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0:10.552" v="4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  <pc:spChg chg="mod">
          <ac:chgData name="Pedigo, Jake" userId="0c06b333-eb43-4e1b-ae58-2615bd219d7a" providerId="ADAL" clId="{431D2B65-FBE3-4640-90AB-DE2C51205CD0}" dt="2024-09-03T15:08:49.496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4:59:50.614" v="39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  <pc:spChg chg="mod">
          <ac:chgData name="Pedigo, Jake" userId="0c06b333-eb43-4e1b-ae58-2615bd219d7a" providerId="ADAL" clId="{431D2B65-FBE3-4640-90AB-DE2C51205CD0}" dt="2024-09-03T15:09:20.704" v="3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2:22.321" v="49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  <pc:spChg chg="mod">
          <ac:chgData name="Pedigo, Jake" userId="0c06b333-eb43-4e1b-ae58-2615bd219d7a" providerId="ADAL" clId="{431D2B65-FBE3-4640-90AB-DE2C51205CD0}" dt="2024-09-03T15:09:06.616" v="2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1:43.023" v="44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  <pc:graphicFrameChg chg="mod modGraphic">
          <ac:chgData name="Pedigo, Jake" userId="0c06b333-eb43-4e1b-ae58-2615bd219d7a" providerId="ADAL" clId="{431D2B65-FBE3-4640-90AB-DE2C51205CD0}" dt="2024-09-05T15:02:06.297" v="47" actId="2164"/>
          <ac:graphicFrameMkLst>
            <pc:docMk/>
            <pc:sldMk cId="532642549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  <pc:graphicFrameChg chg="mod modGraphic">
          <ac:chgData name="Pedigo, Jake" userId="0c06b333-eb43-4e1b-ae58-2615bd219d7a" providerId="ADAL" clId="{431D2B65-FBE3-4640-90AB-DE2C51205CD0}" dt="2024-09-05T15:02:36.299" v="52" actId="2164"/>
          <ac:graphicFrameMkLst>
            <pc:docMk/>
            <pc:sldMk cId="2215305760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modSp mod">
        <pc:chgData name="Pedigo, Jake" userId="0c06b333-eb43-4e1b-ae58-2615bd219d7a" providerId="ADAL" clId="{C2378474-616C-438C-822D-1281F2C0CEE4}" dt="2024-10-09T15:32:42.663" v="8" actId="20577"/>
        <pc:sldMkLst>
          <pc:docMk/>
          <pc:sldMk cId="730603795" sldId="260"/>
        </pc:sldMkLst>
        <pc:spChg chg="mod">
          <ac:chgData name="Pedigo, Jake" userId="0c06b333-eb43-4e1b-ae58-2615bd219d7a" providerId="ADAL" clId="{C2378474-616C-438C-822D-1281F2C0CEE4}" dt="2024-10-09T15:32:42.663" v="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C2378474-616C-438C-822D-1281F2C0CEE4}" dt="2024-10-09T16:03:57.141" v="51"/>
        <pc:sldMkLst>
          <pc:docMk/>
          <pc:sldMk cId="2900273907" sldId="286"/>
        </pc:sldMkLst>
        <pc:spChg chg="mod">
          <ac:chgData name="Pedigo, Jake" userId="0c06b333-eb43-4e1b-ae58-2615bd219d7a" providerId="ADAL" clId="{C2378474-616C-438C-822D-1281F2C0CEE4}" dt="2024-10-09T15:32:54.459" v="2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3:57.141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4:14.791" v="54"/>
        <pc:sldMkLst>
          <pc:docMk/>
          <pc:sldMk cId="3485043083" sldId="402"/>
        </pc:sldMkLst>
        <pc:spChg chg="mod">
          <ac:chgData name="Pedigo, Jake" userId="0c06b333-eb43-4e1b-ae58-2615bd219d7a" providerId="ADAL" clId="{C2378474-616C-438C-822D-1281F2C0CEE4}" dt="2024-10-09T15:32:48.804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4:14.791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5:42.893" v="66" actId="255"/>
        <pc:sldMkLst>
          <pc:docMk/>
          <pc:sldMk cId="2506534793" sldId="410"/>
        </pc:sldMkLst>
        <pc:spChg chg="mod">
          <ac:chgData name="Pedigo, Jake" userId="0c06b333-eb43-4e1b-ae58-2615bd219d7a" providerId="ADAL" clId="{C2378474-616C-438C-822D-1281F2C0CEE4}" dt="2024-10-09T15:33:09.826" v="4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5:42.893" v="66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4:44.528" v="56" actId="255"/>
        <pc:sldMkLst>
          <pc:docMk/>
          <pc:sldMk cId="2569309724" sldId="413"/>
        </pc:sldMkLst>
        <pc:spChg chg="mod">
          <ac:chgData name="Pedigo, Jake" userId="0c06b333-eb43-4e1b-ae58-2615bd219d7a" providerId="ADAL" clId="{C2378474-616C-438C-822D-1281F2C0CEE4}" dt="2024-10-09T15:33:00.627" v="3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4:44.528" v="56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  <pc:graphicFrameChg chg="mod modGraphic">
          <ac:chgData name="Pedigo, Jake" userId="0c06b333-eb43-4e1b-ae58-2615bd219d7a" providerId="ADAL" clId="{C2378474-616C-438C-822D-1281F2C0CEE4}" dt="2024-10-09T16:05:06.390" v="61" actId="2164"/>
          <ac:graphicFrameMkLst>
            <pc:docMk/>
            <pc:sldMk cId="1193120627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  <pc:graphicFrameChg chg="mod modGraphic">
          <ac:chgData name="Pedigo, Jake" userId="0c06b333-eb43-4e1b-ae58-2615bd219d7a" providerId="ADAL" clId="{C2378474-616C-438C-822D-1281F2C0CEE4}" dt="2024-10-09T16:06:04.294" v="68" actId="255"/>
          <ac:graphicFrameMkLst>
            <pc:docMk/>
            <pc:sldMk cId="3929044235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  <pc:graphicFrameChg chg="mod modGraphic">
          <ac:chgData name="Pedigo, Jake" userId="0c06b333-eb43-4e1b-ae58-2615bd219d7a" providerId="ADAL" clId="{C2378474-616C-438C-822D-1281F2C0CEE4}" dt="2024-10-09T16:06:21.031" v="71" actId="2164"/>
          <ac:graphicFrameMkLst>
            <pc:docMk/>
            <pc:sldMk cId="3081522402" sldId="417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75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398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1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83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65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9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December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83873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948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084931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840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351935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5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76814"/>
              </p:ext>
            </p:extLst>
          </p:nvPr>
        </p:nvGraphicFramePr>
        <p:xfrm>
          <a:off x="438509" y="732605"/>
          <a:ext cx="8382000" cy="271515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22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December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92199"/>
              </p:ext>
            </p:extLst>
          </p:nvPr>
        </p:nvGraphicFramePr>
        <p:xfrm>
          <a:off x="381000" y="959831"/>
          <a:ext cx="8382000" cy="694982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December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96135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89,818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48,091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46,011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300.57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446.71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298006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224519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92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7709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126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32338"/>
              </p:ext>
            </p:extLst>
          </p:nvPr>
        </p:nvGraphicFramePr>
        <p:xfrm>
          <a:off x="378068" y="838201"/>
          <a:ext cx="8384930" cy="322010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73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74425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December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15796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7710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4b9945b-bdc1-47d8-839f-cb700d43e85f"/>
    <ds:schemaRef ds:uri="http://schemas.microsoft.com/office/2006/metadata/properties"/>
    <ds:schemaRef ds:uri="fb345aca-afcc-41ce-93cb-87b3e88e776f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7811</TotalTime>
  <Words>1472</Words>
  <Application>Microsoft Office PowerPoint</Application>
  <PresentationFormat>On-screen Show (4:3)</PresentationFormat>
  <Paragraphs>989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December 2024</vt:lpstr>
      <vt:lpstr>IRR Summary – December 2024</vt:lpstr>
      <vt:lpstr>IRR ≥ 95%, ≥ 100 Scored Intervals – December 2024</vt:lpstr>
      <vt:lpstr>IRR ≥ 95%, ≥ 100 Scored Intervals – December 2024</vt:lpstr>
      <vt:lpstr>IRR ≥ 95%, ≥ 100 Scored Intervals – December 2024</vt:lpstr>
      <vt:lpstr>IRR ≥ 95%, ≥ 100 Scored Intervals – December 2024</vt:lpstr>
      <vt:lpstr>IRR &lt; 95%, ≥ 100 Scored Intervals – December 2024</vt:lpstr>
      <vt:lpstr>IRR &lt; 95%, ≥ 100 Scored Intervals – December 2024</vt:lpstr>
      <vt:lpstr>IRR &lt; 95%, ≥ 100 Scored Intervals – December 2024</vt:lpstr>
      <vt:lpstr>IRR &lt; 95%, ≥ 100 Scored Intervals – December 2024</vt:lpstr>
      <vt:lpstr>IRR &lt; 95%, ≥ 100 Scored Intervals – December 2024</vt:lpstr>
      <vt:lpstr>IRR &lt; 95%, ≥ 100 Scored Intervals – December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2025-01-02T21:29:37Z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