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02" r:id="rId8"/>
    <p:sldId id="286" r:id="rId9"/>
    <p:sldId id="413" r:id="rId10"/>
    <p:sldId id="414" r:id="rId11"/>
    <p:sldId id="415" r:id="rId12"/>
    <p:sldId id="416" r:id="rId13"/>
    <p:sldId id="410" r:id="rId14"/>
    <p:sldId id="417" r:id="rId15"/>
    <p:sldId id="418" r:id="rId16"/>
    <p:sldId id="419" r:id="rId17"/>
    <p:sldId id="420" r:id="rId18"/>
    <p:sldId id="42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5"/>
            <p14:sldId id="416"/>
            <p14:sldId id="410"/>
            <p14:sldId id="417"/>
            <p14:sldId id="418"/>
            <p14:sldId id="419"/>
            <p14:sldId id="420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E2A2A-D0C9-4A87-AF00-B35E1E8DB520}" v="26" dt="2025-01-02T21:29:28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8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5FC447D6-A907-4521-A459-10ED97C10615}"/>
    <pc:docChg chg="addSld delSld modSld modSection">
      <pc:chgData name="Pedigo, Jake" userId="0c06b333-eb43-4e1b-ae58-2615bd219d7a" providerId="ADAL" clId="{5FC447D6-A907-4521-A459-10ED97C10615}" dt="2024-06-05T16:50:39.018" v="70" actId="404"/>
      <pc:docMkLst>
        <pc:docMk/>
      </pc:docMkLst>
      <pc:sldChg chg="modSp mod">
        <pc:chgData name="Pedigo, Jake" userId="0c06b333-eb43-4e1b-ae58-2615bd219d7a" providerId="ADAL" clId="{5FC447D6-A907-4521-A459-10ED97C10615}" dt="2024-06-05T15:03:46.753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5FC447D6-A907-4521-A459-10ED97C10615}" dt="2024-06-05T15:03:46.753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FC447D6-A907-4521-A459-10ED97C10615}" dt="2024-06-05T16:06:00.897" v="36"/>
        <pc:sldMkLst>
          <pc:docMk/>
          <pc:sldMk cId="2900273907" sldId="286"/>
        </pc:sldMkLst>
        <pc:spChg chg="mod">
          <ac:chgData name="Pedigo, Jake" userId="0c06b333-eb43-4e1b-ae58-2615bd219d7a" providerId="ADAL" clId="{5FC447D6-A907-4521-A459-10ED97C10615}" dt="2024-06-05T15:03:59.862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00.897" v="3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50:39.018" v="70" actId="404"/>
        <pc:sldMkLst>
          <pc:docMk/>
          <pc:sldMk cId="3485043083" sldId="402"/>
        </pc:sldMkLst>
        <pc:spChg chg="mod">
          <ac:chgData name="Pedigo, Jake" userId="0c06b333-eb43-4e1b-ae58-2615bd219d7a" providerId="ADAL" clId="{5FC447D6-A907-4521-A459-10ED97C10615}" dt="2024-06-05T15:03:51.948" v="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50:39.018" v="70" actId="40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16:02.516" v="55" actId="404"/>
        <pc:sldMkLst>
          <pc:docMk/>
          <pc:sldMk cId="2506534793" sldId="410"/>
        </pc:sldMkLst>
        <pc:spChg chg="mod">
          <ac:chgData name="Pedigo, Jake" userId="0c06b333-eb43-4e1b-ae58-2615bd219d7a" providerId="ADAL" clId="{5FC447D6-A907-4521-A459-10ED97C10615}" dt="2024-06-05T15:04:28.929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16:02.516" v="5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FC447D6-A907-4521-A459-10ED97C10615}" dt="2024-06-05T16:06:48.675" v="38" actId="404"/>
        <pc:sldMkLst>
          <pc:docMk/>
          <pc:sldMk cId="2569309724" sldId="413"/>
        </pc:sldMkLst>
        <pc:spChg chg="mod">
          <ac:chgData name="Pedigo, Jake" userId="0c06b333-eb43-4e1b-ae58-2615bd219d7a" providerId="ADAL" clId="{5FC447D6-A907-4521-A459-10ED97C10615}" dt="2024-06-05T15:04:08.696" v="21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FC447D6-A907-4521-A459-10ED97C10615}" dt="2024-06-05T16:06:48.675" v="38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08:20.437" v="49" actId="2164"/>
        <pc:sldMkLst>
          <pc:docMk/>
          <pc:sldMk cId="1672613261" sldId="414"/>
        </pc:sldMkLst>
        <pc:graphicFrameChg chg="mod modGraphic">
          <ac:chgData name="Pedigo, Jake" userId="0c06b333-eb43-4e1b-ae58-2615bd219d7a" providerId="ADAL" clId="{5FC447D6-A907-4521-A459-10ED97C10615}" dt="2024-06-05T16:08:20.437" v="49" actId="2164"/>
          <ac:graphicFrameMkLst>
            <pc:docMk/>
            <pc:sldMk cId="1672613261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20.712" v="26" actId="47"/>
        <pc:sldMkLst>
          <pc:docMk/>
          <pc:sldMk cId="2994082264" sldId="414"/>
        </pc:sldMkLst>
      </pc:sldChg>
      <pc:sldChg chg="del">
        <pc:chgData name="Pedigo, Jake" userId="0c06b333-eb43-4e1b-ae58-2615bd219d7a" providerId="ADAL" clId="{5FC447D6-A907-4521-A459-10ED97C10615}" dt="2024-06-05T15:04:19.566" v="25" actId="47"/>
        <pc:sldMkLst>
          <pc:docMk/>
          <pc:sldMk cId="1010666113" sldId="415"/>
        </pc:sldMkLst>
      </pc:sldChg>
      <pc:sldChg chg="modSp add mod">
        <pc:chgData name="Pedigo, Jake" userId="0c06b333-eb43-4e1b-ae58-2615bd219d7a" providerId="ADAL" clId="{5FC447D6-A907-4521-A459-10ED97C10615}" dt="2024-06-05T16:08:03.734" v="47" actId="404"/>
        <pc:sldMkLst>
          <pc:docMk/>
          <pc:sldMk cId="2330901821" sldId="415"/>
        </pc:sldMkLst>
        <pc:graphicFrameChg chg="mod modGraphic">
          <ac:chgData name="Pedigo, Jake" userId="0c06b333-eb43-4e1b-ae58-2615bd219d7a" providerId="ADAL" clId="{5FC447D6-A907-4521-A459-10ED97C10615}" dt="2024-06-05T16:08:03.734" v="47" actId="404"/>
          <ac:graphicFrameMkLst>
            <pc:docMk/>
            <pc:sldMk cId="2330901821" sldId="415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FC447D6-A907-4521-A459-10ED97C10615}" dt="2024-06-05T16:18:13.025" v="65" actId="404"/>
        <pc:sldMkLst>
          <pc:docMk/>
          <pc:sldMk cId="466331333" sldId="416"/>
        </pc:sldMkLst>
        <pc:graphicFrameChg chg="mod modGraphic">
          <ac:chgData name="Pedigo, Jake" userId="0c06b333-eb43-4e1b-ae58-2615bd219d7a" providerId="ADAL" clId="{5FC447D6-A907-4521-A459-10ED97C10615}" dt="2024-06-05T16:18:13.025" v="65" actId="404"/>
          <ac:graphicFrameMkLst>
            <pc:docMk/>
            <pc:sldMk cId="466331333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18.155" v="24" actId="47"/>
        <pc:sldMkLst>
          <pc:docMk/>
          <pc:sldMk cId="2485644163" sldId="416"/>
        </pc:sldMkLst>
      </pc:sldChg>
      <pc:sldChg chg="del">
        <pc:chgData name="Pedigo, Jake" userId="0c06b333-eb43-4e1b-ae58-2615bd219d7a" providerId="ADAL" clId="{5FC447D6-A907-4521-A459-10ED97C10615}" dt="2024-06-05T15:04:17.123" v="23" actId="47"/>
        <pc:sldMkLst>
          <pc:docMk/>
          <pc:sldMk cId="229747223" sldId="417"/>
        </pc:sldMkLst>
      </pc:sldChg>
      <pc:sldChg chg="modSp add mod">
        <pc:chgData name="Pedigo, Jake" userId="0c06b333-eb43-4e1b-ae58-2615bd219d7a" providerId="ADAL" clId="{5FC447D6-A907-4521-A459-10ED97C10615}" dt="2024-06-05T16:16:53.352" v="61" actId="404"/>
        <pc:sldMkLst>
          <pc:docMk/>
          <pc:sldMk cId="2100461293" sldId="417"/>
        </pc:sldMkLst>
        <pc:graphicFrameChg chg="mod modGraphic">
          <ac:chgData name="Pedigo, Jake" userId="0c06b333-eb43-4e1b-ae58-2615bd219d7a" providerId="ADAL" clId="{5FC447D6-A907-4521-A459-10ED97C10615}" dt="2024-06-05T16:16:53.352" v="61" actId="404"/>
          <ac:graphicFrameMkLst>
            <pc:docMk/>
            <pc:sldMk cId="210046129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2.720" v="31" actId="47"/>
        <pc:sldMkLst>
          <pc:docMk/>
          <pc:sldMk cId="3308530979" sldId="418"/>
        </pc:sldMkLst>
      </pc:sldChg>
      <pc:sldChg chg="modSp add mod">
        <pc:chgData name="Pedigo, Jake" userId="0c06b333-eb43-4e1b-ae58-2615bd219d7a" providerId="ADAL" clId="{5FC447D6-A907-4521-A459-10ED97C10615}" dt="2024-06-05T16:16:37.446" v="59" actId="404"/>
        <pc:sldMkLst>
          <pc:docMk/>
          <pc:sldMk cId="3405508835" sldId="418"/>
        </pc:sldMkLst>
        <pc:graphicFrameChg chg="mod modGraphic">
          <ac:chgData name="Pedigo, Jake" userId="0c06b333-eb43-4e1b-ae58-2615bd219d7a" providerId="ADAL" clId="{5FC447D6-A907-4521-A459-10ED97C10615}" dt="2024-06-05T16:16:37.446" v="59" actId="404"/>
          <ac:graphicFrameMkLst>
            <pc:docMk/>
            <pc:sldMk cId="3405508835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3.568" v="32" actId="47"/>
        <pc:sldMkLst>
          <pc:docMk/>
          <pc:sldMk cId="2682949338" sldId="419"/>
        </pc:sldMkLst>
      </pc:sldChg>
      <pc:sldChg chg="modSp add mod">
        <pc:chgData name="Pedigo, Jake" userId="0c06b333-eb43-4e1b-ae58-2615bd219d7a" providerId="ADAL" clId="{5FC447D6-A907-4521-A459-10ED97C10615}" dt="2024-06-05T16:16:20.848" v="57" actId="404"/>
        <pc:sldMkLst>
          <pc:docMk/>
          <pc:sldMk cId="3594022461" sldId="419"/>
        </pc:sldMkLst>
        <pc:graphicFrameChg chg="mod modGraphic">
          <ac:chgData name="Pedigo, Jake" userId="0c06b333-eb43-4e1b-ae58-2615bd219d7a" providerId="ADAL" clId="{5FC447D6-A907-4521-A459-10ED97C10615}" dt="2024-06-05T16:16:20.848" v="57" actId="404"/>
          <ac:graphicFrameMkLst>
            <pc:docMk/>
            <pc:sldMk cId="3594022461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FC447D6-A907-4521-A459-10ED97C10615}" dt="2024-06-05T15:04:34.415" v="33" actId="47"/>
        <pc:sldMkLst>
          <pc:docMk/>
          <pc:sldMk cId="1275707828" sldId="420"/>
        </pc:sldMkLst>
      </pc:sldChg>
      <pc:sldChg chg="add del">
        <pc:chgData name="Pedigo, Jake" userId="0c06b333-eb43-4e1b-ae58-2615bd219d7a" providerId="ADAL" clId="{5FC447D6-A907-4521-A459-10ED97C10615}" dt="2024-06-05T16:18:14.965" v="66" actId="47"/>
        <pc:sldMkLst>
          <pc:docMk/>
          <pc:sldMk cId="2836006764" sldId="420"/>
        </pc:sldMkLst>
      </pc:sldChg>
      <pc:sldChg chg="del">
        <pc:chgData name="Pedigo, Jake" userId="0c06b333-eb43-4e1b-ae58-2615bd219d7a" providerId="ADAL" clId="{5FC447D6-A907-4521-A459-10ED97C10615}" dt="2024-06-05T15:04:35.356" v="34" actId="47"/>
        <pc:sldMkLst>
          <pc:docMk/>
          <pc:sldMk cId="108840912" sldId="421"/>
        </pc:sldMkLst>
      </pc:sldChg>
      <pc:sldChg chg="del">
        <pc:chgData name="Pedigo, Jake" userId="0c06b333-eb43-4e1b-ae58-2615bd219d7a" providerId="ADAL" clId="{5FC447D6-A907-4521-A459-10ED97C10615}" dt="2024-06-05T15:04:36.484" v="35" actId="47"/>
        <pc:sldMkLst>
          <pc:docMk/>
          <pc:sldMk cId="3758460526" sldId="422"/>
        </pc:sldMkLst>
      </pc:sldChg>
    </pc:docChg>
  </pc:docChgLst>
  <pc:docChgLst>
    <pc:chgData name="Pedigo, Jake" userId="0c06b333-eb43-4e1b-ae58-2615bd219d7a" providerId="ADAL" clId="{748E2A2A-D0C9-4A87-AF00-B35E1E8DB520}"/>
    <pc:docChg chg="undo redo custSel addSld delSld modSld modSection">
      <pc:chgData name="Pedigo, Jake" userId="0c06b333-eb43-4e1b-ae58-2615bd219d7a" providerId="ADAL" clId="{748E2A2A-D0C9-4A87-AF00-B35E1E8DB520}" dt="2025-01-02T21:29:31.627" v="46" actId="2164"/>
      <pc:docMkLst>
        <pc:docMk/>
      </pc:docMkLst>
      <pc:sldChg chg="modSp">
        <pc:chgData name="Pedigo, Jake" userId="0c06b333-eb43-4e1b-ae58-2615bd219d7a" providerId="ADAL" clId="{748E2A2A-D0C9-4A87-AF00-B35E1E8DB520}" dt="2025-01-02T15:12:23.637" v="0"/>
        <pc:sldMkLst>
          <pc:docMk/>
          <pc:sldMk cId="730603795" sldId="26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748E2A2A-D0C9-4A87-AF00-B35E1E8DB520}" dt="2025-01-02T21:24:49.658" v="17"/>
        <pc:sldMkLst>
          <pc:docMk/>
          <pc:sldMk cId="2900273907" sldId="28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4:49.658" v="17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9:31.627" v="46" actId="2164"/>
        <pc:sldMkLst>
          <pc:docMk/>
          <pc:sldMk cId="3485043083" sldId="40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9:31.627" v="4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6:58.490" v="38"/>
        <pc:sldMkLst>
          <pc:docMk/>
          <pc:sldMk cId="2506534793" sldId="41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6:58.490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748E2A2A-D0C9-4A87-AF00-B35E1E8DB520}" dt="2025-01-02T21:25:44.521" v="25"/>
        <pc:sldMkLst>
          <pc:docMk/>
          <pc:sldMk cId="2569309724" sldId="41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748E2A2A-D0C9-4A87-AF00-B35E1E8DB520}" dt="2025-01-02T21:25:44.521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748E2A2A-D0C9-4A87-AF00-B35E1E8DB520}" dt="2025-01-02T21:25:58.141" v="26"/>
        <pc:sldMkLst>
          <pc:docMk/>
          <pc:sldMk cId="1428929558" sldId="414"/>
        </pc:sldMkLst>
        <pc:graphicFrameChg chg="mod">
          <ac:chgData name="Pedigo, Jake" userId="0c06b333-eb43-4e1b-ae58-2615bd219d7a" providerId="ADAL" clId="{748E2A2A-D0C9-4A87-AF00-B35E1E8DB520}" dt="2025-01-02T21:25:58.141" v="26"/>
          <ac:graphicFrameMkLst>
            <pc:docMk/>
            <pc:sldMk cId="1428929558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1.344" v="8" actId="47"/>
        <pc:sldMkLst>
          <pc:docMk/>
          <pc:sldMk cId="3829459530" sldId="414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3829459530" sldId="414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49.667" v="7" actId="47"/>
        <pc:sldMkLst>
          <pc:docMk/>
          <pc:sldMk cId="2849424047" sldId="415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849424047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6:10.970" v="27"/>
        <pc:sldMkLst>
          <pc:docMk/>
          <pc:sldMk cId="3148126597" sldId="415"/>
        </pc:sldMkLst>
        <pc:graphicFrameChg chg="mod">
          <ac:chgData name="Pedigo, Jake" userId="0c06b333-eb43-4e1b-ae58-2615bd219d7a" providerId="ADAL" clId="{748E2A2A-D0C9-4A87-AF00-B35E1E8DB520}" dt="2025-01-02T21:26:10.970" v="27"/>
          <ac:graphicFrameMkLst>
            <pc:docMk/>
            <pc:sldMk cId="314812659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8.013" v="6" actId="47"/>
        <pc:sldMkLst>
          <pc:docMk/>
          <pc:sldMk cId="1104098638" sldId="416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104098638" sldId="416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6:25.262" v="29" actId="2164"/>
        <pc:sldMkLst>
          <pc:docMk/>
          <pc:sldMk cId="1902733923" sldId="416"/>
        </pc:sldMkLst>
        <pc:graphicFrameChg chg="mod modGraphic">
          <ac:chgData name="Pedigo, Jake" userId="0c06b333-eb43-4e1b-ae58-2615bd219d7a" providerId="ADAL" clId="{748E2A2A-D0C9-4A87-AF00-B35E1E8DB520}" dt="2025-01-02T21:26:25.262" v="29" actId="2164"/>
          <ac:graphicFrameMkLst>
            <pc:docMk/>
            <pc:sldMk cId="1902733923" sldId="416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46.352" v="5" actId="47"/>
        <pc:sldMkLst>
          <pc:docMk/>
          <pc:sldMk cId="708671543" sldId="417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708671543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11.734" v="39"/>
        <pc:sldMkLst>
          <pc:docMk/>
          <pc:sldMk cId="2534771067" sldId="417"/>
        </pc:sldMkLst>
        <pc:graphicFrameChg chg="mod">
          <ac:chgData name="Pedigo, Jake" userId="0c06b333-eb43-4e1b-ae58-2615bd219d7a" providerId="ADAL" clId="{748E2A2A-D0C9-4A87-AF00-B35E1E8DB520}" dt="2025-01-02T21:27:11.734" v="39"/>
          <ac:graphicFrameMkLst>
            <pc:docMk/>
            <pc:sldMk cId="2534771067" sldId="41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6.925" v="30" actId="47"/>
        <pc:sldMkLst>
          <pc:docMk/>
          <pc:sldMk cId="3666958463" sldId="417"/>
        </pc:sldMkLst>
      </pc:sldChg>
      <pc:sldChg chg="modSp del">
        <pc:chgData name="Pedigo, Jake" userId="0c06b333-eb43-4e1b-ae58-2615bd219d7a" providerId="ADAL" clId="{748E2A2A-D0C9-4A87-AF00-B35E1E8DB520}" dt="2025-01-02T15:12:44.969" v="4" actId="47"/>
        <pc:sldMkLst>
          <pc:docMk/>
          <pc:sldMk cId="488701459" sldId="418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488701459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27.599" v="40"/>
        <pc:sldMkLst>
          <pc:docMk/>
          <pc:sldMk cId="3660948351" sldId="418"/>
        </pc:sldMkLst>
        <pc:graphicFrameChg chg="mod">
          <ac:chgData name="Pedigo, Jake" userId="0c06b333-eb43-4e1b-ae58-2615bd219d7a" providerId="ADAL" clId="{748E2A2A-D0C9-4A87-AF00-B35E1E8DB520}" dt="2025-01-02T21:27:27.599" v="40"/>
          <ac:graphicFrameMkLst>
            <pc:docMk/>
            <pc:sldMk cId="3660948351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8.115" v="31" actId="47"/>
        <pc:sldMkLst>
          <pc:docMk/>
          <pc:sldMk cId="4090716139" sldId="418"/>
        </pc:sldMkLst>
      </pc:sldChg>
      <pc:sldChg chg="modSp del">
        <pc:chgData name="Pedigo, Jake" userId="0c06b333-eb43-4e1b-ae58-2615bd219d7a" providerId="ADAL" clId="{748E2A2A-D0C9-4A87-AF00-B35E1E8DB520}" dt="2025-01-02T15:12:57.296" v="10" actId="47"/>
        <pc:sldMkLst>
          <pc:docMk/>
          <pc:sldMk cId="183872315" sldId="419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83872315" sldId="419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748E2A2A-D0C9-4A87-AF00-B35E1E8DB520}" dt="2025-01-02T21:27:41.612" v="41"/>
        <pc:sldMkLst>
          <pc:docMk/>
          <pc:sldMk cId="1069840176" sldId="419"/>
        </pc:sldMkLst>
        <pc:graphicFrameChg chg="mod">
          <ac:chgData name="Pedigo, Jake" userId="0c06b333-eb43-4e1b-ae58-2615bd219d7a" providerId="ADAL" clId="{748E2A2A-D0C9-4A87-AF00-B35E1E8DB520}" dt="2025-01-02T21:27:41.612" v="41"/>
          <ac:graphicFrameMkLst>
            <pc:docMk/>
            <pc:sldMk cId="1069840176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748E2A2A-D0C9-4A87-AF00-B35E1E8DB520}" dt="2025-01-02T21:26:29.307" v="32" actId="47"/>
        <pc:sldMkLst>
          <pc:docMk/>
          <pc:sldMk cId="3924526014" sldId="419"/>
        </pc:sldMkLst>
      </pc:sldChg>
      <pc:sldChg chg="modSp add">
        <pc:chgData name="Pedigo, Jake" userId="0c06b333-eb43-4e1b-ae58-2615bd219d7a" providerId="ADAL" clId="{748E2A2A-D0C9-4A87-AF00-B35E1E8DB520}" dt="2025-01-02T21:27:58.203" v="42"/>
        <pc:sldMkLst>
          <pc:docMk/>
          <pc:sldMk cId="300851644" sldId="420"/>
        </pc:sldMkLst>
        <pc:graphicFrameChg chg="mod">
          <ac:chgData name="Pedigo, Jake" userId="0c06b333-eb43-4e1b-ae58-2615bd219d7a" providerId="ADAL" clId="{748E2A2A-D0C9-4A87-AF00-B35E1E8DB520}" dt="2025-01-02T21:27:58.203" v="42"/>
          <ac:graphicFrameMkLst>
            <pc:docMk/>
            <pc:sldMk cId="300851644" sldId="420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2:58.798" v="11" actId="47"/>
        <pc:sldMkLst>
          <pc:docMk/>
          <pc:sldMk cId="1939614966" sldId="420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939614966" sldId="420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748E2A2A-D0C9-4A87-AF00-B35E1E8DB520}" dt="2025-01-02T15:12:59.978" v="12" actId="47"/>
        <pc:sldMkLst>
          <pc:docMk/>
          <pc:sldMk cId="238663779" sldId="421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238663779" sldId="421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748E2A2A-D0C9-4A87-AF00-B35E1E8DB520}" dt="2025-01-02T21:28:11.705" v="44" actId="2164"/>
        <pc:sldMkLst>
          <pc:docMk/>
          <pc:sldMk cId="3350221528" sldId="421"/>
        </pc:sldMkLst>
        <pc:graphicFrameChg chg="mod modGraphic">
          <ac:chgData name="Pedigo, Jake" userId="0c06b333-eb43-4e1b-ae58-2615bd219d7a" providerId="ADAL" clId="{748E2A2A-D0C9-4A87-AF00-B35E1E8DB520}" dt="2025-01-02T21:28:11.705" v="44" actId="2164"/>
          <ac:graphicFrameMkLst>
            <pc:docMk/>
            <pc:sldMk cId="3350221528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748E2A2A-D0C9-4A87-AF00-B35E1E8DB520}" dt="2025-01-02T15:13:01.315" v="13" actId="47"/>
        <pc:sldMkLst>
          <pc:docMk/>
          <pc:sldMk cId="1350438013" sldId="422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50438013" sldId="422"/>
            <ac:spMk id="4" creationId="{00000000-0000-0000-0000-000000000000}"/>
          </ac:spMkLst>
        </pc:spChg>
      </pc:sldChg>
      <pc:sldChg chg="modSp add del">
        <pc:chgData name="Pedigo, Jake" userId="0c06b333-eb43-4e1b-ae58-2615bd219d7a" providerId="ADAL" clId="{748E2A2A-D0C9-4A87-AF00-B35E1E8DB520}" dt="2025-01-02T15:13:08.296" v="16" actId="47"/>
        <pc:sldMkLst>
          <pc:docMk/>
          <pc:sldMk cId="1319400499" sldId="423"/>
        </pc:sldMkLst>
        <pc:spChg chg="mod">
          <ac:chgData name="Pedigo, Jake" userId="0c06b333-eb43-4e1b-ae58-2615bd219d7a" providerId="ADAL" clId="{748E2A2A-D0C9-4A87-AF00-B35E1E8DB520}" dt="2025-01-02T15:12:23.637" v="0"/>
          <ac:spMkLst>
            <pc:docMk/>
            <pc:sldMk cId="1319400499" sldId="423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4DC4072A-A7A9-4E39-B1B1-651B9C675D8C}"/>
    <pc:docChg chg="undo custSel addSld delSld modSld modSection">
      <pc:chgData name="Pedigo, Jake" userId="0c06b333-eb43-4e1b-ae58-2615bd219d7a" providerId="ADAL" clId="{4DC4072A-A7A9-4E39-B1B1-651B9C675D8C}" dt="2024-07-08T18:18:34.959" v="63" actId="2711"/>
      <pc:docMkLst>
        <pc:docMk/>
      </pc:docMkLst>
      <pc:sldChg chg="modSp mod">
        <pc:chgData name="Pedigo, Jake" userId="0c06b333-eb43-4e1b-ae58-2615bd219d7a" providerId="ADAL" clId="{4DC4072A-A7A9-4E39-B1B1-651B9C675D8C}" dt="2024-07-03T16:05:41.637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4DC4072A-A7A9-4E39-B1B1-651B9C675D8C}" dt="2024-07-03T16:05:41.63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DC4072A-A7A9-4E39-B1B1-651B9C675D8C}" dt="2024-07-08T18:14:27.648" v="30"/>
        <pc:sldMkLst>
          <pc:docMk/>
          <pc:sldMk cId="2900273907" sldId="286"/>
        </pc:sldMkLst>
        <pc:spChg chg="mod">
          <ac:chgData name="Pedigo, Jake" userId="0c06b333-eb43-4e1b-ae58-2615bd219d7a" providerId="ADAL" clId="{4DC4072A-A7A9-4E39-B1B1-651B9C675D8C}" dt="2024-07-03T16:05:55.639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4:27.648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8:34.959" v="63" actId="2711"/>
        <pc:sldMkLst>
          <pc:docMk/>
          <pc:sldMk cId="3485043083" sldId="402"/>
        </pc:sldMkLst>
        <pc:spChg chg="mod">
          <ac:chgData name="Pedigo, Jake" userId="0c06b333-eb43-4e1b-ae58-2615bd219d7a" providerId="ADAL" clId="{4DC4072A-A7A9-4E39-B1B1-651B9C675D8C}" dt="2024-07-03T16:05:46.42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8:34.959" v="63" actId="2711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6:25.692" v="48" actId="255"/>
        <pc:sldMkLst>
          <pc:docMk/>
          <pc:sldMk cId="2506534793" sldId="410"/>
        </pc:sldMkLst>
        <pc:spChg chg="mod">
          <ac:chgData name="Pedigo, Jake" userId="0c06b333-eb43-4e1b-ae58-2615bd219d7a" providerId="ADAL" clId="{4DC4072A-A7A9-4E39-B1B1-651B9C675D8C}" dt="2024-07-03T16:06:19.892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6:25.692" v="48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DC4072A-A7A9-4E39-B1B1-651B9C675D8C}" dt="2024-07-08T18:15:06.675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4DC4072A-A7A9-4E39-B1B1-651B9C675D8C}" dt="2024-07-03T16:06:04.643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DC4072A-A7A9-4E39-B1B1-651B9C675D8C}" dt="2024-07-08T18:15:06.675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13.665" v="20" actId="47"/>
        <pc:sldMkLst>
          <pc:docMk/>
          <pc:sldMk cId="1672613261" sldId="414"/>
        </pc:sldMkLst>
      </pc:sldChg>
      <pc:sldChg chg="add del">
        <pc:chgData name="Pedigo, Jake" userId="0c06b333-eb43-4e1b-ae58-2615bd219d7a" providerId="ADAL" clId="{4DC4072A-A7A9-4E39-B1B1-651B9C675D8C}" dt="2024-07-08T18:15:50.939" v="41" actId="47"/>
        <pc:sldMkLst>
          <pc:docMk/>
          <pc:sldMk cId="2284780041" sldId="414"/>
        </pc:sldMkLst>
      </pc:sldChg>
      <pc:sldChg chg="del">
        <pc:chgData name="Pedigo, Jake" userId="0c06b333-eb43-4e1b-ae58-2615bd219d7a" providerId="ADAL" clId="{4DC4072A-A7A9-4E39-B1B1-651B9C675D8C}" dt="2024-07-03T16:06:12.468" v="19" actId="47"/>
        <pc:sldMkLst>
          <pc:docMk/>
          <pc:sldMk cId="2330901821" sldId="415"/>
        </pc:sldMkLst>
      </pc:sldChg>
      <pc:sldChg chg="modSp add mod">
        <pc:chgData name="Pedigo, Jake" userId="0c06b333-eb43-4e1b-ae58-2615bd219d7a" providerId="ADAL" clId="{4DC4072A-A7A9-4E39-B1B1-651B9C675D8C}" dt="2024-07-08T18:15:46.334" v="40" actId="2164"/>
        <pc:sldMkLst>
          <pc:docMk/>
          <pc:sldMk cId="2731545863" sldId="415"/>
        </pc:sldMkLst>
        <pc:graphicFrameChg chg="mod modGraphic">
          <ac:chgData name="Pedigo, Jake" userId="0c06b333-eb43-4e1b-ae58-2615bd219d7a" providerId="ADAL" clId="{4DC4072A-A7A9-4E39-B1B1-651B9C675D8C}" dt="2024-07-08T18:15:46.334" v="40" actId="2164"/>
          <ac:graphicFrameMkLst>
            <pc:docMk/>
            <pc:sldMk cId="273154586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6.272" v="29" actId="47"/>
        <pc:sldMkLst>
          <pc:docMk/>
          <pc:sldMk cId="466331333" sldId="416"/>
        </pc:sldMkLst>
      </pc:sldChg>
      <pc:sldChg chg="modSp add mod">
        <pc:chgData name="Pedigo, Jake" userId="0c06b333-eb43-4e1b-ae58-2615bd219d7a" providerId="ADAL" clId="{4DC4072A-A7A9-4E39-B1B1-651B9C675D8C}" dt="2024-07-08T18:15:26.637" v="37" actId="255"/>
        <pc:sldMkLst>
          <pc:docMk/>
          <pc:sldMk cId="2736942238" sldId="416"/>
        </pc:sldMkLst>
        <pc:graphicFrameChg chg="mod modGraphic">
          <ac:chgData name="Pedigo, Jake" userId="0c06b333-eb43-4e1b-ae58-2615bd219d7a" providerId="ADAL" clId="{4DC4072A-A7A9-4E39-B1B1-651B9C675D8C}" dt="2024-07-08T18:15:26.637" v="37" actId="255"/>
          <ac:graphicFrameMkLst>
            <pc:docMk/>
            <pc:sldMk cId="2736942238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DC4072A-A7A9-4E39-B1B1-651B9C675D8C}" dt="2024-07-08T18:16:41.413" v="50" actId="255"/>
        <pc:sldMkLst>
          <pc:docMk/>
          <pc:sldMk cId="870562216" sldId="417"/>
        </pc:sldMkLst>
        <pc:graphicFrameChg chg="mod modGraphic">
          <ac:chgData name="Pedigo, Jake" userId="0c06b333-eb43-4e1b-ae58-2615bd219d7a" providerId="ADAL" clId="{4DC4072A-A7A9-4E39-B1B1-651B9C675D8C}" dt="2024-07-08T18:16:41.413" v="50" actId="255"/>
          <ac:graphicFrameMkLst>
            <pc:docMk/>
            <pc:sldMk cId="870562216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4.635" v="28" actId="47"/>
        <pc:sldMkLst>
          <pc:docMk/>
          <pc:sldMk cId="2100461293" sldId="417"/>
        </pc:sldMkLst>
      </pc:sldChg>
      <pc:sldChg chg="modSp add mod">
        <pc:chgData name="Pedigo, Jake" userId="0c06b333-eb43-4e1b-ae58-2615bd219d7a" providerId="ADAL" clId="{4DC4072A-A7A9-4E39-B1B1-651B9C675D8C}" dt="2024-07-08T18:17:00.023" v="52" actId="255"/>
        <pc:sldMkLst>
          <pc:docMk/>
          <pc:sldMk cId="415004132" sldId="418"/>
        </pc:sldMkLst>
        <pc:graphicFrameChg chg="mod modGraphic">
          <ac:chgData name="Pedigo, Jake" userId="0c06b333-eb43-4e1b-ae58-2615bd219d7a" providerId="ADAL" clId="{4DC4072A-A7A9-4E39-B1B1-651B9C675D8C}" dt="2024-07-08T18:17:00.023" v="52" actId="255"/>
          <ac:graphicFrameMkLst>
            <pc:docMk/>
            <pc:sldMk cId="415004132" sldId="418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DC4072A-A7A9-4E39-B1B1-651B9C675D8C}" dt="2024-07-03T16:06:23.795" v="27" actId="47"/>
        <pc:sldMkLst>
          <pc:docMk/>
          <pc:sldMk cId="3405508835" sldId="418"/>
        </pc:sldMkLst>
      </pc:sldChg>
      <pc:sldChg chg="del">
        <pc:chgData name="Pedigo, Jake" userId="0c06b333-eb43-4e1b-ae58-2615bd219d7a" providerId="ADAL" clId="{4DC4072A-A7A9-4E39-B1B1-651B9C675D8C}" dt="2024-07-03T16:06:22.519" v="26" actId="47"/>
        <pc:sldMkLst>
          <pc:docMk/>
          <pc:sldMk cId="3594022461" sldId="419"/>
        </pc:sldMkLst>
      </pc:sldChg>
      <pc:sldChg chg="modSp add del mod">
        <pc:chgData name="Pedigo, Jake" userId="0c06b333-eb43-4e1b-ae58-2615bd219d7a" providerId="ADAL" clId="{4DC4072A-A7A9-4E39-B1B1-651B9C675D8C}" dt="2024-07-08T18:17:29.625" v="58" actId="47"/>
        <pc:sldMkLst>
          <pc:docMk/>
          <pc:sldMk cId="4274257968" sldId="419"/>
        </pc:sldMkLst>
        <pc:graphicFrameChg chg="mod modGraphic">
          <ac:chgData name="Pedigo, Jake" userId="0c06b333-eb43-4e1b-ae58-2615bd219d7a" providerId="ADAL" clId="{4DC4072A-A7A9-4E39-B1B1-651B9C675D8C}" dt="2024-07-08T18:17:20.595" v="56" actId="2164"/>
          <ac:graphicFrameMkLst>
            <pc:docMk/>
            <pc:sldMk cId="4274257968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4DC4072A-A7A9-4E39-B1B1-651B9C675D8C}" dt="2024-07-08T18:17:32.264" v="59" actId="47"/>
        <pc:sldMkLst>
          <pc:docMk/>
          <pc:sldMk cId="1435066896" sldId="420"/>
        </pc:sldMkLst>
      </pc:sldChg>
      <pc:sldChg chg="add del">
        <pc:chgData name="Pedigo, Jake" userId="0c06b333-eb43-4e1b-ae58-2615bd219d7a" providerId="ADAL" clId="{4DC4072A-A7A9-4E39-B1B1-651B9C675D8C}" dt="2024-07-08T18:17:33.899" v="60" actId="47"/>
        <pc:sldMkLst>
          <pc:docMk/>
          <pc:sldMk cId="4093633974" sldId="421"/>
        </pc:sldMkLst>
      </pc:sldChg>
    </pc:docChg>
  </pc:docChgLst>
  <pc:docChgLst>
    <pc:chgData name="Pedigo, Jake" userId="0c06b333-eb43-4e1b-ae58-2615bd219d7a" providerId="ADAL" clId="{58F694D4-3D0B-4B1D-8E09-1ACB54A1B59E}"/>
    <pc:docChg chg="addSld delSld modSld modSection">
      <pc:chgData name="Pedigo, Jake" userId="0c06b333-eb43-4e1b-ae58-2615bd219d7a" providerId="ADAL" clId="{58F694D4-3D0B-4B1D-8E09-1ACB54A1B59E}" dt="2024-11-07T17:35:03.624" v="85" actId="47"/>
      <pc:docMkLst>
        <pc:docMk/>
      </pc:docMkLst>
      <pc:sldChg chg="modSp mod">
        <pc:chgData name="Pedigo, Jake" userId="0c06b333-eb43-4e1b-ae58-2615bd219d7a" providerId="ADAL" clId="{58F694D4-3D0B-4B1D-8E09-1ACB54A1B59E}" dt="2024-11-04T20:44:25.435" v="10" actId="20577"/>
        <pc:sldMkLst>
          <pc:docMk/>
          <pc:sldMk cId="730603795" sldId="260"/>
        </pc:sldMkLst>
        <pc:spChg chg="mod">
          <ac:chgData name="Pedigo, Jake" userId="0c06b333-eb43-4e1b-ae58-2615bd219d7a" providerId="ADAL" clId="{58F694D4-3D0B-4B1D-8E09-1ACB54A1B59E}" dt="2024-11-04T20:44:25.435" v="10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58F694D4-3D0B-4B1D-8E09-1ACB54A1B59E}" dt="2024-11-07T17:30:42.731" v="51"/>
        <pc:sldMkLst>
          <pc:docMk/>
          <pc:sldMk cId="2900273907" sldId="286"/>
        </pc:sldMkLst>
        <pc:spChg chg="mod">
          <ac:chgData name="Pedigo, Jake" userId="0c06b333-eb43-4e1b-ae58-2615bd219d7a" providerId="ADAL" clId="{58F694D4-3D0B-4B1D-8E09-1ACB54A1B59E}" dt="2024-11-04T20:44:42.264" v="27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42.73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0:25.451" v="50" actId="2164"/>
        <pc:sldMkLst>
          <pc:docMk/>
          <pc:sldMk cId="3485043083" sldId="402"/>
        </pc:sldMkLst>
        <pc:spChg chg="mod">
          <ac:chgData name="Pedigo, Jake" userId="0c06b333-eb43-4e1b-ae58-2615bd219d7a" providerId="ADAL" clId="{58F694D4-3D0B-4B1D-8E09-1ACB54A1B59E}" dt="2024-11-04T20:44:31.047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0:25.451" v="50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4:08.582" v="78"/>
        <pc:sldMkLst>
          <pc:docMk/>
          <pc:sldMk cId="2506534793" sldId="410"/>
        </pc:sldMkLst>
        <pc:spChg chg="mod">
          <ac:chgData name="Pedigo, Jake" userId="0c06b333-eb43-4e1b-ae58-2615bd219d7a" providerId="ADAL" clId="{58F694D4-3D0B-4B1D-8E09-1ACB54A1B59E}" dt="2024-11-04T20:45:01.910" v="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4:08.582" v="7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58F694D4-3D0B-4B1D-8E09-1ACB54A1B59E}" dt="2024-11-07T17:31:20.509" v="58" actId="255"/>
        <pc:sldMkLst>
          <pc:docMk/>
          <pc:sldMk cId="2569309724" sldId="413"/>
        </pc:sldMkLst>
        <pc:spChg chg="mod">
          <ac:chgData name="Pedigo, Jake" userId="0c06b333-eb43-4e1b-ae58-2615bd219d7a" providerId="ADAL" clId="{58F694D4-3D0B-4B1D-8E09-1ACB54A1B59E}" dt="2024-11-04T20:44:51.144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58F694D4-3D0B-4B1D-8E09-1ACB54A1B59E}" dt="2024-11-07T17:31:20.509" v="58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12.677" v="59"/>
        <pc:sldMkLst>
          <pc:docMk/>
          <pc:sldMk cId="2089731267" sldId="414"/>
        </pc:sldMkLst>
        <pc:graphicFrameChg chg="mod">
          <ac:chgData name="Pedigo, Jake" userId="0c06b333-eb43-4e1b-ae58-2615bd219d7a" providerId="ADAL" clId="{58F694D4-3D0B-4B1D-8E09-1ACB54A1B59E}" dt="2024-11-07T17:32:12.677" v="59"/>
          <ac:graphicFrameMkLst>
            <pc:docMk/>
            <pc:sldMk cId="2089731267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4:57.238" v="37" actId="47"/>
        <pc:sldMkLst>
          <pc:docMk/>
          <pc:sldMk cId="1193120627" sldId="415"/>
        </pc:sldMkLst>
      </pc:sldChg>
      <pc:sldChg chg="modSp add">
        <pc:chgData name="Pedigo, Jake" userId="0c06b333-eb43-4e1b-ae58-2615bd219d7a" providerId="ADAL" clId="{58F694D4-3D0B-4B1D-8E09-1ACB54A1B59E}" dt="2024-11-07T17:32:23.727" v="60"/>
        <pc:sldMkLst>
          <pc:docMk/>
          <pc:sldMk cId="1507445960" sldId="415"/>
        </pc:sldMkLst>
        <pc:graphicFrameChg chg="mod">
          <ac:chgData name="Pedigo, Jake" userId="0c06b333-eb43-4e1b-ae58-2615bd219d7a" providerId="ADAL" clId="{58F694D4-3D0B-4B1D-8E09-1ACB54A1B59E}" dt="2024-11-07T17:32:23.727" v="60"/>
          <ac:graphicFrameMkLst>
            <pc:docMk/>
            <pc:sldMk cId="1507445960" sldId="415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2:38.680" v="61"/>
        <pc:sldMkLst>
          <pc:docMk/>
          <pc:sldMk cId="930876926" sldId="416"/>
        </pc:sldMkLst>
        <pc:graphicFrameChg chg="mod">
          <ac:chgData name="Pedigo, Jake" userId="0c06b333-eb43-4e1b-ae58-2615bd219d7a" providerId="ADAL" clId="{58F694D4-3D0B-4B1D-8E09-1ACB54A1B59E}" dt="2024-11-07T17:32:38.680" v="61"/>
          <ac:graphicFrameMkLst>
            <pc:docMk/>
            <pc:sldMk cId="93087692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8.826" v="46" actId="47"/>
        <pc:sldMkLst>
          <pc:docMk/>
          <pc:sldMk cId="3929044235" sldId="416"/>
        </pc:sldMkLst>
      </pc:sldChg>
      <pc:sldChg chg="modSp add">
        <pc:chgData name="Pedigo, Jake" userId="0c06b333-eb43-4e1b-ae58-2615bd219d7a" providerId="ADAL" clId="{58F694D4-3D0B-4B1D-8E09-1ACB54A1B59E}" dt="2024-11-07T17:32:52.306" v="62"/>
        <pc:sldMkLst>
          <pc:docMk/>
          <pc:sldMk cId="1283224812" sldId="417"/>
        </pc:sldMkLst>
        <pc:graphicFrameChg chg="mod">
          <ac:chgData name="Pedigo, Jake" userId="0c06b333-eb43-4e1b-ae58-2615bd219d7a" providerId="ADAL" clId="{58F694D4-3D0B-4B1D-8E09-1ACB54A1B59E}" dt="2024-11-07T17:32:52.306" v="62"/>
          <ac:graphicFrameMkLst>
            <pc:docMk/>
            <pc:sldMk cId="128322481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58F694D4-3D0B-4B1D-8E09-1ACB54A1B59E}" dt="2024-11-04T20:45:09.704" v="47" actId="47"/>
        <pc:sldMkLst>
          <pc:docMk/>
          <pc:sldMk cId="3081522402" sldId="417"/>
        </pc:sldMkLst>
      </pc:sldChg>
      <pc:sldChg chg="modSp add">
        <pc:chgData name="Pedigo, Jake" userId="0c06b333-eb43-4e1b-ae58-2615bd219d7a" providerId="ADAL" clId="{58F694D4-3D0B-4B1D-8E09-1ACB54A1B59E}" dt="2024-11-07T17:33:03.851" v="63"/>
        <pc:sldMkLst>
          <pc:docMk/>
          <pc:sldMk cId="2874113012" sldId="418"/>
        </pc:sldMkLst>
        <pc:graphicFrameChg chg="mod">
          <ac:chgData name="Pedigo, Jake" userId="0c06b333-eb43-4e1b-ae58-2615bd219d7a" providerId="ADAL" clId="{58F694D4-3D0B-4B1D-8E09-1ACB54A1B59E}" dt="2024-11-07T17:33:03.851" v="63"/>
          <ac:graphicFrameMkLst>
            <pc:docMk/>
            <pc:sldMk cId="2874113012" sldId="418"/>
            <ac:graphicFrameMk id="5" creationId="{00000000-0000-0000-0000-000000000000}"/>
          </ac:graphicFrameMkLst>
        </pc:graphicFrameChg>
      </pc:sldChg>
      <pc:sldChg chg="modSp add del mod">
        <pc:chgData name="Pedigo, Jake" userId="0c06b333-eb43-4e1b-ae58-2615bd219d7a" providerId="ADAL" clId="{58F694D4-3D0B-4B1D-8E09-1ACB54A1B59E}" dt="2024-11-07T17:33:43.610" v="71" actId="47"/>
        <pc:sldMkLst>
          <pc:docMk/>
          <pc:sldMk cId="161989869" sldId="419"/>
        </pc:sldMkLst>
        <pc:graphicFrameChg chg="modGraphic">
          <ac:chgData name="Pedigo, Jake" userId="0c06b333-eb43-4e1b-ae58-2615bd219d7a" providerId="ADAL" clId="{58F694D4-3D0B-4B1D-8E09-1ACB54A1B59E}" dt="2024-11-07T17:33:13.965" v="65" actId="6549"/>
          <ac:graphicFrameMkLst>
            <pc:docMk/>
            <pc:sldMk cId="161989869" sldId="41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3:42.627" v="70" actId="47"/>
        <pc:sldMkLst>
          <pc:docMk/>
          <pc:sldMk cId="2392491562" sldId="420"/>
        </pc:sldMkLst>
      </pc:sldChg>
      <pc:sldChg chg="modSp add mod">
        <pc:chgData name="Pedigo, Jake" userId="0c06b333-eb43-4e1b-ae58-2615bd219d7a" providerId="ADAL" clId="{58F694D4-3D0B-4B1D-8E09-1ACB54A1B59E}" dt="2024-11-07T17:33:38.739" v="69" actId="2164"/>
        <pc:sldMkLst>
          <pc:docMk/>
          <pc:sldMk cId="398082893" sldId="421"/>
        </pc:sldMkLst>
        <pc:graphicFrameChg chg="mod modGraphic">
          <ac:chgData name="Pedigo, Jake" userId="0c06b333-eb43-4e1b-ae58-2615bd219d7a" providerId="ADAL" clId="{58F694D4-3D0B-4B1D-8E09-1ACB54A1B59E}" dt="2024-11-07T17:33:38.739" v="69" actId="2164"/>
          <ac:graphicFrameMkLst>
            <pc:docMk/>
            <pc:sldMk cId="398082893" sldId="421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20.911" v="79"/>
        <pc:sldMkLst>
          <pc:docMk/>
          <pc:sldMk cId="1472014137" sldId="422"/>
        </pc:sldMkLst>
        <pc:graphicFrameChg chg="mod">
          <ac:chgData name="Pedigo, Jake" userId="0c06b333-eb43-4e1b-ae58-2615bd219d7a" providerId="ADAL" clId="{58F694D4-3D0B-4B1D-8E09-1ACB54A1B59E}" dt="2024-11-07T17:34:20.911" v="79"/>
          <ac:graphicFrameMkLst>
            <pc:docMk/>
            <pc:sldMk cId="1472014137" sldId="422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31.530" v="80"/>
        <pc:sldMkLst>
          <pc:docMk/>
          <pc:sldMk cId="773492433" sldId="423"/>
        </pc:sldMkLst>
        <pc:graphicFrameChg chg="mod">
          <ac:chgData name="Pedigo, Jake" userId="0c06b333-eb43-4e1b-ae58-2615bd219d7a" providerId="ADAL" clId="{58F694D4-3D0B-4B1D-8E09-1ACB54A1B59E}" dt="2024-11-07T17:34:31.530" v="80"/>
          <ac:graphicFrameMkLst>
            <pc:docMk/>
            <pc:sldMk cId="773492433" sldId="423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58F694D4-3D0B-4B1D-8E09-1ACB54A1B59E}" dt="2024-11-07T17:34:43.386" v="81"/>
        <pc:sldMkLst>
          <pc:docMk/>
          <pc:sldMk cId="739854183" sldId="424"/>
        </pc:sldMkLst>
        <pc:graphicFrameChg chg="mod">
          <ac:chgData name="Pedigo, Jake" userId="0c06b333-eb43-4e1b-ae58-2615bd219d7a" providerId="ADAL" clId="{58F694D4-3D0B-4B1D-8E09-1ACB54A1B59E}" dt="2024-11-07T17:34:43.386" v="81"/>
          <ac:graphicFrameMkLst>
            <pc:docMk/>
            <pc:sldMk cId="739854183" sldId="42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58F694D4-3D0B-4B1D-8E09-1ACB54A1B59E}" dt="2024-11-07T17:34:58.872" v="83" actId="2164"/>
        <pc:sldMkLst>
          <pc:docMk/>
          <pc:sldMk cId="2155843948" sldId="425"/>
        </pc:sldMkLst>
        <pc:graphicFrameChg chg="mod modGraphic">
          <ac:chgData name="Pedigo, Jake" userId="0c06b333-eb43-4e1b-ae58-2615bd219d7a" providerId="ADAL" clId="{58F694D4-3D0B-4B1D-8E09-1ACB54A1B59E}" dt="2024-11-07T17:34:58.872" v="83" actId="2164"/>
          <ac:graphicFrameMkLst>
            <pc:docMk/>
            <pc:sldMk cId="2155843948" sldId="42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58F694D4-3D0B-4B1D-8E09-1ACB54A1B59E}" dt="2024-11-07T17:35:01.453" v="84" actId="47"/>
        <pc:sldMkLst>
          <pc:docMk/>
          <pc:sldMk cId="2675745926" sldId="426"/>
        </pc:sldMkLst>
      </pc:sldChg>
      <pc:sldChg chg="add del">
        <pc:chgData name="Pedigo, Jake" userId="0c06b333-eb43-4e1b-ae58-2615bd219d7a" providerId="ADAL" clId="{58F694D4-3D0B-4B1D-8E09-1ACB54A1B59E}" dt="2024-11-07T17:35:03.624" v="85" actId="47"/>
        <pc:sldMkLst>
          <pc:docMk/>
          <pc:sldMk cId="920020369" sldId="427"/>
        </pc:sldMkLst>
      </pc:sldChg>
    </pc:docChg>
  </pc:docChgLst>
  <pc:docChgLst>
    <pc:chgData name="Pedigo, Jake" userId="0c06b333-eb43-4e1b-ae58-2615bd219d7a" providerId="ADAL" clId="{86A8B23E-06D0-42FD-90C4-53F7DB2F41CC}"/>
    <pc:docChg chg="addSld delSld modSld modSection">
      <pc:chgData name="Pedigo, Jake" userId="0c06b333-eb43-4e1b-ae58-2615bd219d7a" providerId="ADAL" clId="{86A8B23E-06D0-42FD-90C4-53F7DB2F41CC}" dt="2024-08-02T19:25:59.431" v="50" actId="47"/>
      <pc:docMkLst>
        <pc:docMk/>
      </pc:docMkLst>
      <pc:sldChg chg="modSp mod">
        <pc:chgData name="Pedigo, Jake" userId="0c06b333-eb43-4e1b-ae58-2615bd219d7a" providerId="ADAL" clId="{86A8B23E-06D0-42FD-90C4-53F7DB2F41CC}" dt="2024-08-01T14:25:59.964" v="3" actId="20577"/>
        <pc:sldMkLst>
          <pc:docMk/>
          <pc:sldMk cId="730603795" sldId="260"/>
        </pc:sldMkLst>
        <pc:spChg chg="mod">
          <ac:chgData name="Pedigo, Jake" userId="0c06b333-eb43-4e1b-ae58-2615bd219d7a" providerId="ADAL" clId="{86A8B23E-06D0-42FD-90C4-53F7DB2F41CC}" dt="2024-08-01T14:25:59.964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6A8B23E-06D0-42FD-90C4-53F7DB2F41CC}" dt="2024-08-02T19:23:26.066" v="30"/>
        <pc:sldMkLst>
          <pc:docMk/>
          <pc:sldMk cId="2900273907" sldId="286"/>
        </pc:sldMkLst>
        <pc:spChg chg="mod">
          <ac:chgData name="Pedigo, Jake" userId="0c06b333-eb43-4e1b-ae58-2615bd219d7a" providerId="ADAL" clId="{86A8B23E-06D0-42FD-90C4-53F7DB2F41CC}" dt="2024-08-01T14:26:13.555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26.066" v="3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3:05.938" v="29"/>
        <pc:sldMkLst>
          <pc:docMk/>
          <pc:sldMk cId="3485043083" sldId="402"/>
        </pc:sldMkLst>
        <pc:spChg chg="mod">
          <ac:chgData name="Pedigo, Jake" userId="0c06b333-eb43-4e1b-ae58-2615bd219d7a" providerId="ADAL" clId="{86A8B23E-06D0-42FD-90C4-53F7DB2F41CC}" dt="2024-08-01T14:26:05.192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3:05.938" v="2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5:22.118" v="45" actId="255"/>
        <pc:sldMkLst>
          <pc:docMk/>
          <pc:sldMk cId="2506534793" sldId="410"/>
        </pc:sldMkLst>
        <pc:spChg chg="mod">
          <ac:chgData name="Pedigo, Jake" userId="0c06b333-eb43-4e1b-ae58-2615bd219d7a" providerId="ADAL" clId="{86A8B23E-06D0-42FD-90C4-53F7DB2F41CC}" dt="2024-08-01T14:26:37.543" v="2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5:22.118" v="45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6A8B23E-06D0-42FD-90C4-53F7DB2F41CC}" dt="2024-08-02T19:24:16.578" v="35" actId="255"/>
        <pc:sldMkLst>
          <pc:docMk/>
          <pc:sldMk cId="2569309724" sldId="413"/>
        </pc:sldMkLst>
        <pc:spChg chg="mod">
          <ac:chgData name="Pedigo, Jake" userId="0c06b333-eb43-4e1b-ae58-2615bd219d7a" providerId="ADAL" clId="{86A8B23E-06D0-42FD-90C4-53F7DB2F41CC}" dt="2024-08-01T14:26:21.434" v="1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6A8B23E-06D0-42FD-90C4-53F7DB2F41CC}" dt="2024-08-02T19:24:16.578" v="35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4:52.487" v="40" actId="47"/>
        <pc:sldMkLst>
          <pc:docMk/>
          <pc:sldMk cId="53326999" sldId="414"/>
        </pc:sldMkLst>
      </pc:sldChg>
      <pc:sldChg chg="modSp add mod">
        <pc:chgData name="Pedigo, Jake" userId="0c06b333-eb43-4e1b-ae58-2615bd219d7a" providerId="ADAL" clId="{86A8B23E-06D0-42FD-90C4-53F7DB2F41CC}" dt="2024-08-02T19:24:48.461" v="39" actId="2164"/>
        <pc:sldMkLst>
          <pc:docMk/>
          <pc:sldMk cId="2195706054" sldId="415"/>
        </pc:sldMkLst>
        <pc:graphicFrameChg chg="mod modGraphic">
          <ac:chgData name="Pedigo, Jake" userId="0c06b333-eb43-4e1b-ae58-2615bd219d7a" providerId="ADAL" clId="{86A8B23E-06D0-42FD-90C4-53F7DB2F41CC}" dt="2024-08-02T19:24:48.461" v="39" actId="2164"/>
          <ac:graphicFrameMkLst>
            <pc:docMk/>
            <pc:sldMk cId="2195706054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975" v="20" actId="47"/>
        <pc:sldMkLst>
          <pc:docMk/>
          <pc:sldMk cId="2731545863" sldId="415"/>
        </pc:sldMkLst>
      </pc:sldChg>
      <pc:sldChg chg="modSp add mod">
        <pc:chgData name="Pedigo, Jake" userId="0c06b333-eb43-4e1b-ae58-2615bd219d7a" providerId="ADAL" clId="{86A8B23E-06D0-42FD-90C4-53F7DB2F41CC}" dt="2024-08-02T19:24:34.956" v="37" actId="255"/>
        <pc:sldMkLst>
          <pc:docMk/>
          <pc:sldMk cId="1947681996" sldId="416"/>
        </pc:sldMkLst>
        <pc:graphicFrameChg chg="mod modGraphic">
          <ac:chgData name="Pedigo, Jake" userId="0c06b333-eb43-4e1b-ae58-2615bd219d7a" providerId="ADAL" clId="{86A8B23E-06D0-42FD-90C4-53F7DB2F41CC}" dt="2024-08-02T19:24:34.956" v="37" actId="255"/>
          <ac:graphicFrameMkLst>
            <pc:docMk/>
            <pc:sldMk cId="1947681996" sldId="416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30.058" v="19" actId="47"/>
        <pc:sldMkLst>
          <pc:docMk/>
          <pc:sldMk cId="2736942238" sldId="416"/>
        </pc:sldMkLst>
      </pc:sldChg>
      <pc:sldChg chg="del">
        <pc:chgData name="Pedigo, Jake" userId="0c06b333-eb43-4e1b-ae58-2615bd219d7a" providerId="ADAL" clId="{86A8B23E-06D0-42FD-90C4-53F7DB2F41CC}" dt="2024-08-01T14:26:41.173" v="26" actId="47"/>
        <pc:sldMkLst>
          <pc:docMk/>
          <pc:sldMk cId="870562216" sldId="417"/>
        </pc:sldMkLst>
      </pc:sldChg>
      <pc:sldChg chg="modSp add mod">
        <pc:chgData name="Pedigo, Jake" userId="0c06b333-eb43-4e1b-ae58-2615bd219d7a" providerId="ADAL" clId="{86A8B23E-06D0-42FD-90C4-53F7DB2F41CC}" dt="2024-08-02T19:25:39.187" v="47" actId="255"/>
        <pc:sldMkLst>
          <pc:docMk/>
          <pc:sldMk cId="4096911272" sldId="417"/>
        </pc:sldMkLst>
        <pc:graphicFrameChg chg="mod modGraphic">
          <ac:chgData name="Pedigo, Jake" userId="0c06b333-eb43-4e1b-ae58-2615bd219d7a" providerId="ADAL" clId="{86A8B23E-06D0-42FD-90C4-53F7DB2F41CC}" dt="2024-08-02T19:25:39.187" v="47" actId="255"/>
          <ac:graphicFrameMkLst>
            <pc:docMk/>
            <pc:sldMk cId="4096911272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86A8B23E-06D0-42FD-90C4-53F7DB2F41CC}" dt="2024-08-01T14:26:42.147" v="27" actId="47"/>
        <pc:sldMkLst>
          <pc:docMk/>
          <pc:sldMk cId="415004132" sldId="418"/>
        </pc:sldMkLst>
      </pc:sldChg>
      <pc:sldChg chg="modSp add mod">
        <pc:chgData name="Pedigo, Jake" userId="0c06b333-eb43-4e1b-ae58-2615bd219d7a" providerId="ADAL" clId="{86A8B23E-06D0-42FD-90C4-53F7DB2F41CC}" dt="2024-08-02T19:25:56.028" v="49" actId="2164"/>
        <pc:sldMkLst>
          <pc:docMk/>
          <pc:sldMk cId="501035732" sldId="418"/>
        </pc:sldMkLst>
        <pc:graphicFrameChg chg="mod modGraphic">
          <ac:chgData name="Pedigo, Jake" userId="0c06b333-eb43-4e1b-ae58-2615bd219d7a" providerId="ADAL" clId="{86A8B23E-06D0-42FD-90C4-53F7DB2F41CC}" dt="2024-08-02T19:25:56.028" v="49" actId="2164"/>
          <ac:graphicFrameMkLst>
            <pc:docMk/>
            <pc:sldMk cId="501035732" sldId="41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6A8B23E-06D0-42FD-90C4-53F7DB2F41CC}" dt="2024-08-02T19:25:59.431" v="50" actId="47"/>
        <pc:sldMkLst>
          <pc:docMk/>
          <pc:sldMk cId="562958798" sldId="419"/>
        </pc:sldMkLst>
      </pc:sldChg>
      <pc:sldChg chg="del">
        <pc:chgData name="Pedigo, Jake" userId="0c06b333-eb43-4e1b-ae58-2615bd219d7a" providerId="ADAL" clId="{86A8B23E-06D0-42FD-90C4-53F7DB2F41CC}" dt="2024-08-01T14:26:43.153" v="28" actId="47"/>
        <pc:sldMkLst>
          <pc:docMk/>
          <pc:sldMk cId="4274257968" sldId="419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Pedigo, Jake" userId="0c06b333-eb43-4e1b-ae58-2615bd219d7a" providerId="ADAL" clId="{A068FEF6-961F-4F4D-858C-1984C21B2559}"/>
    <pc:docChg chg="undo custSel addSld delSld modSld modSection">
      <pc:chgData name="Pedigo, Jake" userId="0c06b333-eb43-4e1b-ae58-2615bd219d7a" providerId="ADAL" clId="{A068FEF6-961F-4F4D-858C-1984C21B2559}" dt="2024-05-07T13:47:24.209" v="71" actId="255"/>
      <pc:docMkLst>
        <pc:docMk/>
      </pc:docMkLst>
      <pc:sldChg chg="modSp mod">
        <pc:chgData name="Pedigo, Jake" userId="0c06b333-eb43-4e1b-ae58-2615bd219d7a" providerId="ADAL" clId="{A068FEF6-961F-4F4D-858C-1984C21B2559}" dt="2024-05-02T17:13:22.550" v="6" actId="20577"/>
        <pc:sldMkLst>
          <pc:docMk/>
          <pc:sldMk cId="730603795" sldId="260"/>
        </pc:sldMkLst>
        <pc:spChg chg="mod">
          <ac:chgData name="Pedigo, Jake" userId="0c06b333-eb43-4e1b-ae58-2615bd219d7a" providerId="ADAL" clId="{A068FEF6-961F-4F4D-858C-1984C21B2559}" dt="2024-05-02T17:13:22.550" v="6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068FEF6-961F-4F4D-858C-1984C21B2559}" dt="2024-05-07T13:46:48.392" v="69"/>
        <pc:sldMkLst>
          <pc:docMk/>
          <pc:sldMk cId="2900273907" sldId="286"/>
        </pc:sldMkLst>
        <pc:spChg chg="mod">
          <ac:chgData name="Pedigo, Jake" userId="0c06b333-eb43-4e1b-ae58-2615bd219d7a" providerId="ADAL" clId="{A068FEF6-961F-4F4D-858C-1984C21B2559}" dt="2024-05-02T17:13:33.047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6:48.392" v="6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7:24.209" v="71" actId="255"/>
        <pc:sldMkLst>
          <pc:docMk/>
          <pc:sldMk cId="3485043083" sldId="402"/>
        </pc:sldMkLst>
        <pc:spChg chg="mod">
          <ac:chgData name="Pedigo, Jake" userId="0c06b333-eb43-4e1b-ae58-2615bd219d7a" providerId="ADAL" clId="{A068FEF6-961F-4F4D-858C-1984C21B2559}" dt="2024-05-02T17:13:28.503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7:24.209" v="71" actId="255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4:49.382" v="57" actId="255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A068FEF6-961F-4F4D-858C-1984C21B2559}" dt="2024-05-07T13:44:49.382" v="57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068FEF6-961F-4F4D-858C-1984C21B2559}" dt="2024-05-07T13:42:27.765" v="41" actId="255"/>
        <pc:sldMkLst>
          <pc:docMk/>
          <pc:sldMk cId="2569309724" sldId="413"/>
        </pc:sldMkLst>
        <pc:spChg chg="mod">
          <ac:chgData name="Pedigo, Jake" userId="0c06b333-eb43-4e1b-ae58-2615bd219d7a" providerId="ADAL" clId="{A068FEF6-961F-4F4D-858C-1984C21B2559}" dt="2024-05-02T17:13:39.797" v="1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068FEF6-961F-4F4D-858C-1984C21B2559}" dt="2024-05-07T13:42:27.765" v="41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58.465" v="50" actId="2164"/>
        <pc:sldMkLst>
          <pc:docMk/>
          <pc:sldMk cId="2994082264" sldId="414"/>
        </pc:sldMkLst>
        <pc:graphicFrameChg chg="mod modGraphic">
          <ac:chgData name="Pedigo, Jake" userId="0c06b333-eb43-4e1b-ae58-2615bd219d7a" providerId="ADAL" clId="{A068FEF6-961F-4F4D-858C-1984C21B2559}" dt="2024-05-07T13:43:58.465" v="50" actId="2164"/>
          <ac:graphicFrameMkLst>
            <pc:docMk/>
            <pc:sldMk cId="2994082264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8.283" v="19" actId="47"/>
        <pc:sldMkLst>
          <pc:docMk/>
          <pc:sldMk cId="3654939957" sldId="414"/>
        </pc:sldMkLst>
      </pc:sldChg>
      <pc:sldChg chg="modSp add mod">
        <pc:chgData name="Pedigo, Jake" userId="0c06b333-eb43-4e1b-ae58-2615bd219d7a" providerId="ADAL" clId="{A068FEF6-961F-4F4D-858C-1984C21B2559}" dt="2024-05-07T13:43:43.856" v="47" actId="255"/>
        <pc:sldMkLst>
          <pc:docMk/>
          <pc:sldMk cId="1010666113" sldId="415"/>
        </pc:sldMkLst>
        <pc:graphicFrameChg chg="mod modGraphic">
          <ac:chgData name="Pedigo, Jake" userId="0c06b333-eb43-4e1b-ae58-2615bd219d7a" providerId="ADAL" clId="{A068FEF6-961F-4F4D-858C-1984C21B2559}" dt="2024-05-07T13:43:43.856" v="47" actId="255"/>
          <ac:graphicFrameMkLst>
            <pc:docMk/>
            <pc:sldMk cId="1010666113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49.561" v="20" actId="47"/>
        <pc:sldMkLst>
          <pc:docMk/>
          <pc:sldMk cId="3517840686" sldId="415"/>
        </pc:sldMkLst>
      </pc:sldChg>
      <pc:sldChg chg="del">
        <pc:chgData name="Pedigo, Jake" userId="0c06b333-eb43-4e1b-ae58-2615bd219d7a" providerId="ADAL" clId="{A068FEF6-961F-4F4D-858C-1984C21B2559}" dt="2024-05-02T17:13:54.970" v="22" actId="47"/>
        <pc:sldMkLst>
          <pc:docMk/>
          <pc:sldMk cId="2376815128" sldId="416"/>
        </pc:sldMkLst>
      </pc:sldChg>
      <pc:sldChg chg="modSp add mod">
        <pc:chgData name="Pedigo, Jake" userId="0c06b333-eb43-4e1b-ae58-2615bd219d7a" providerId="ADAL" clId="{A068FEF6-961F-4F4D-858C-1984C21B2559}" dt="2024-05-07T13:43:27.954" v="45" actId="255"/>
        <pc:sldMkLst>
          <pc:docMk/>
          <pc:sldMk cId="2485644163" sldId="416"/>
        </pc:sldMkLst>
        <pc:graphicFrameChg chg="mod modGraphic">
          <ac:chgData name="Pedigo, Jake" userId="0c06b333-eb43-4e1b-ae58-2615bd219d7a" providerId="ADAL" clId="{A068FEF6-961F-4F4D-858C-1984C21B2559}" dt="2024-05-07T13:43:27.954" v="45" actId="255"/>
          <ac:graphicFrameMkLst>
            <pc:docMk/>
            <pc:sldMk cId="2485644163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3:11.672" v="43" actId="255"/>
        <pc:sldMkLst>
          <pc:docMk/>
          <pc:sldMk cId="229747223" sldId="417"/>
        </pc:sldMkLst>
        <pc:graphicFrameChg chg="mod modGraphic">
          <ac:chgData name="Pedigo, Jake" userId="0c06b333-eb43-4e1b-ae58-2615bd219d7a" providerId="ADAL" clId="{A068FEF6-961F-4F4D-858C-1984C21B2559}" dt="2024-05-07T13:43:11.672" v="43" actId="255"/>
          <ac:graphicFrameMkLst>
            <pc:docMk/>
            <pc:sldMk cId="229747223" sldId="417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5.875" v="23" actId="47"/>
        <pc:sldMkLst>
          <pc:docMk/>
          <pc:sldMk cId="2986948389" sldId="417"/>
        </pc:sldMkLst>
      </pc:sldChg>
      <pc:sldChg chg="del">
        <pc:chgData name="Pedigo, Jake" userId="0c06b333-eb43-4e1b-ae58-2615bd219d7a" providerId="ADAL" clId="{A068FEF6-961F-4F4D-858C-1984C21B2559}" dt="2024-05-02T17:13:56.746" v="24" actId="47"/>
        <pc:sldMkLst>
          <pc:docMk/>
          <pc:sldMk cId="2883031647" sldId="418"/>
        </pc:sldMkLst>
      </pc:sldChg>
      <pc:sldChg chg="modSp add mod">
        <pc:chgData name="Pedigo, Jake" userId="0c06b333-eb43-4e1b-ae58-2615bd219d7a" providerId="ADAL" clId="{A068FEF6-961F-4F4D-858C-1984C21B2559}" dt="2024-05-07T13:45:05.953" v="59" actId="255"/>
        <pc:sldMkLst>
          <pc:docMk/>
          <pc:sldMk cId="3308530979" sldId="418"/>
        </pc:sldMkLst>
        <pc:graphicFrameChg chg="mod modGraphic">
          <ac:chgData name="Pedigo, Jake" userId="0c06b333-eb43-4e1b-ae58-2615bd219d7a" providerId="ADAL" clId="{A068FEF6-961F-4F4D-858C-1984C21B2559}" dt="2024-05-07T13:45:05.953" v="59" actId="255"/>
          <ac:graphicFrameMkLst>
            <pc:docMk/>
            <pc:sldMk cId="3308530979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22.629" v="61" actId="255"/>
        <pc:sldMkLst>
          <pc:docMk/>
          <pc:sldMk cId="2682949338" sldId="419"/>
        </pc:sldMkLst>
        <pc:graphicFrameChg chg="mod modGraphic">
          <ac:chgData name="Pedigo, Jake" userId="0c06b333-eb43-4e1b-ae58-2615bd219d7a" providerId="ADAL" clId="{A068FEF6-961F-4F4D-858C-1984C21B2559}" dt="2024-05-07T13:45:22.629" v="61" actId="255"/>
          <ac:graphicFrameMkLst>
            <pc:docMk/>
            <pc:sldMk cId="2682949338" sldId="419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7.705" v="25" actId="47"/>
        <pc:sldMkLst>
          <pc:docMk/>
          <pc:sldMk cId="4286445701" sldId="419"/>
        </pc:sldMkLst>
      </pc:sldChg>
      <pc:sldChg chg="del">
        <pc:chgData name="Pedigo, Jake" userId="0c06b333-eb43-4e1b-ae58-2615bd219d7a" providerId="ADAL" clId="{A068FEF6-961F-4F4D-858C-1984C21B2559}" dt="2024-05-02T17:13:58.511" v="26" actId="47"/>
        <pc:sldMkLst>
          <pc:docMk/>
          <pc:sldMk cId="694343054" sldId="420"/>
        </pc:sldMkLst>
      </pc:sldChg>
      <pc:sldChg chg="modSp add mod">
        <pc:chgData name="Pedigo, Jake" userId="0c06b333-eb43-4e1b-ae58-2615bd219d7a" providerId="ADAL" clId="{A068FEF6-961F-4F4D-858C-1984C21B2559}" dt="2024-05-07T13:45:39.202" v="63" actId="255"/>
        <pc:sldMkLst>
          <pc:docMk/>
          <pc:sldMk cId="1275707828" sldId="420"/>
        </pc:sldMkLst>
        <pc:graphicFrameChg chg="mod modGraphic">
          <ac:chgData name="Pedigo, Jake" userId="0c06b333-eb43-4e1b-ae58-2615bd219d7a" providerId="ADAL" clId="{A068FEF6-961F-4F4D-858C-1984C21B2559}" dt="2024-05-07T13:45:39.202" v="63" actId="255"/>
          <ac:graphicFrameMkLst>
            <pc:docMk/>
            <pc:sldMk cId="1275707828" sldId="420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A068FEF6-961F-4F4D-858C-1984C21B2559}" dt="2024-05-07T13:45:58.105" v="65" actId="255"/>
        <pc:sldMkLst>
          <pc:docMk/>
          <pc:sldMk cId="108840912" sldId="421"/>
        </pc:sldMkLst>
        <pc:graphicFrameChg chg="mod modGraphic">
          <ac:chgData name="Pedigo, Jake" userId="0c06b333-eb43-4e1b-ae58-2615bd219d7a" providerId="ADAL" clId="{A068FEF6-961F-4F4D-858C-1984C21B2559}" dt="2024-05-07T13:45:58.105" v="65" actId="255"/>
          <ac:graphicFrameMkLst>
            <pc:docMk/>
            <pc:sldMk cId="108840912" sldId="421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A068FEF6-961F-4F4D-858C-1984C21B2559}" dt="2024-05-02T17:13:59.841" v="27" actId="47"/>
        <pc:sldMkLst>
          <pc:docMk/>
          <pc:sldMk cId="1157306554" sldId="421"/>
        </pc:sldMkLst>
      </pc:sldChg>
      <pc:sldChg chg="modSp add mod">
        <pc:chgData name="Pedigo, Jake" userId="0c06b333-eb43-4e1b-ae58-2615bd219d7a" providerId="ADAL" clId="{A068FEF6-961F-4F4D-858C-1984C21B2559}" dt="2024-05-07T13:46:31.084" v="68" actId="255"/>
        <pc:sldMkLst>
          <pc:docMk/>
          <pc:sldMk cId="3758460526" sldId="422"/>
        </pc:sldMkLst>
        <pc:graphicFrameChg chg="mod modGraphic">
          <ac:chgData name="Pedigo, Jake" userId="0c06b333-eb43-4e1b-ae58-2615bd219d7a" providerId="ADAL" clId="{A068FEF6-961F-4F4D-858C-1984C21B2559}" dt="2024-05-07T13:46:31.084" v="68" actId="255"/>
          <ac:graphicFrameMkLst>
            <pc:docMk/>
            <pc:sldMk cId="3758460526" sldId="422"/>
            <ac:graphicFrameMk id="5" creationId="{00000000-0000-0000-0000-000000000000}"/>
          </ac:graphicFrameMkLst>
        </pc:graphicFrameChg>
      </pc:sldChg>
    </pc:docChg>
  </pc:docChgLst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Pedigo, Jake" userId="0c06b333-eb43-4e1b-ae58-2615bd219d7a" providerId="ADAL" clId="{AC6C9536-8BF8-43E8-B623-C010FE1F7FF4}"/>
    <pc:docChg chg="undo custSel addSld delSld modSld modSection">
      <pc:chgData name="Pedigo, Jake" userId="0c06b333-eb43-4e1b-ae58-2615bd219d7a" providerId="ADAL" clId="{AC6C9536-8BF8-43E8-B623-C010FE1F7FF4}" dt="2024-12-11T19:55:24.935" v="45" actId="47"/>
      <pc:docMkLst>
        <pc:docMk/>
      </pc:docMkLst>
      <pc:sldChg chg="modSp">
        <pc:chgData name="Pedigo, Jake" userId="0c06b333-eb43-4e1b-ae58-2615bd219d7a" providerId="ADAL" clId="{AC6C9536-8BF8-43E8-B623-C010FE1F7FF4}" dt="2024-12-04T17:02:19.656" v="0"/>
        <pc:sldMkLst>
          <pc:docMk/>
          <pc:sldMk cId="730603795" sldId="26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AC6C9536-8BF8-43E8-B623-C010FE1F7FF4}" dt="2024-12-11T19:50:57.815" v="18"/>
        <pc:sldMkLst>
          <pc:docMk/>
          <pc:sldMk cId="2900273907" sldId="28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57.815" v="1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0:11.917" v="17"/>
        <pc:sldMkLst>
          <pc:docMk/>
          <pc:sldMk cId="3485043083" sldId="40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0:11.917" v="1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4:12.434" v="38"/>
        <pc:sldMkLst>
          <pc:docMk/>
          <pc:sldMk cId="2506534793" sldId="410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4:12.434" v="38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AC6C9536-8BF8-43E8-B623-C010FE1F7FF4}" dt="2024-12-11T19:51:58.407" v="25"/>
        <pc:sldMkLst>
          <pc:docMk/>
          <pc:sldMk cId="2569309724" sldId="41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AC6C9536-8BF8-43E8-B623-C010FE1F7FF4}" dt="2024-12-11T19:51:58.407" v="2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5.783" v="4" actId="47"/>
        <pc:sldMkLst>
          <pc:docMk/>
          <pc:sldMk cId="2089731267" sldId="41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089731267" sldId="414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3:29.826" v="31" actId="2164"/>
        <pc:sldMkLst>
          <pc:docMk/>
          <pc:sldMk cId="3829459530" sldId="414"/>
        </pc:sldMkLst>
        <pc:graphicFrameChg chg="mod modGraphic">
          <ac:chgData name="Pedigo, Jake" userId="0c06b333-eb43-4e1b-ae58-2615bd219d7a" providerId="ADAL" clId="{AC6C9536-8BF8-43E8-B623-C010FE1F7FF4}" dt="2024-12-11T19:53:29.826" v="31" actId="2164"/>
          <ac:graphicFrameMkLst>
            <pc:docMk/>
            <pc:sldMk cId="3829459530" sldId="414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6.757" v="5" actId="47"/>
        <pc:sldMkLst>
          <pc:docMk/>
          <pc:sldMk cId="1507445960" sldId="41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507445960" sldId="415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3:13.738" v="29"/>
        <pc:sldMkLst>
          <pc:docMk/>
          <pc:sldMk cId="2849424047" sldId="415"/>
        </pc:sldMkLst>
        <pc:graphicFrameChg chg="mod">
          <ac:chgData name="Pedigo, Jake" userId="0c06b333-eb43-4e1b-ae58-2615bd219d7a" providerId="ADAL" clId="{AC6C9536-8BF8-43E8-B623-C010FE1F7FF4}" dt="2024-12-11T19:53:13.738" v="29"/>
          <ac:graphicFrameMkLst>
            <pc:docMk/>
            <pc:sldMk cId="2849424047" sldId="415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7.888" v="6" actId="47"/>
        <pc:sldMkLst>
          <pc:docMk/>
          <pc:sldMk cId="930876926" sldId="416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930876926" sldId="416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55.660" v="28"/>
        <pc:sldMkLst>
          <pc:docMk/>
          <pc:sldMk cId="1104098638" sldId="416"/>
        </pc:sldMkLst>
        <pc:graphicFrameChg chg="mod">
          <ac:chgData name="Pedigo, Jake" userId="0c06b333-eb43-4e1b-ae58-2615bd219d7a" providerId="ADAL" clId="{AC6C9536-8BF8-43E8-B623-C010FE1F7FF4}" dt="2024-12-11T19:52:55.660" v="28"/>
          <ac:graphicFrameMkLst>
            <pc:docMk/>
            <pc:sldMk cId="1104098638" sldId="416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2:40.984" v="27"/>
        <pc:sldMkLst>
          <pc:docMk/>
          <pc:sldMk cId="708671543" sldId="417"/>
        </pc:sldMkLst>
        <pc:graphicFrameChg chg="mod">
          <ac:chgData name="Pedigo, Jake" userId="0c06b333-eb43-4e1b-ae58-2615bd219d7a" providerId="ADAL" clId="{AC6C9536-8BF8-43E8-B623-C010FE1F7FF4}" dt="2024-12-11T19:52:40.984" v="27"/>
          <ac:graphicFrameMkLst>
            <pc:docMk/>
            <pc:sldMk cId="708671543" sldId="417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39.055" v="7" actId="47"/>
        <pc:sldMkLst>
          <pc:docMk/>
          <pc:sldMk cId="1283224812" sldId="417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283224812" sldId="417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2:26.169" v="26"/>
        <pc:sldMkLst>
          <pc:docMk/>
          <pc:sldMk cId="488701459" sldId="418"/>
        </pc:sldMkLst>
        <pc:graphicFrameChg chg="mod">
          <ac:chgData name="Pedigo, Jake" userId="0c06b333-eb43-4e1b-ae58-2615bd219d7a" providerId="ADAL" clId="{AC6C9536-8BF8-43E8-B623-C010FE1F7FF4}" dt="2024-12-11T19:52:26.169" v="26"/>
          <ac:graphicFrameMkLst>
            <pc:docMk/>
            <pc:sldMk cId="488701459" sldId="418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1.837" v="8" actId="47"/>
        <pc:sldMkLst>
          <pc:docMk/>
          <pc:sldMk cId="2874113012" sldId="418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874113012" sldId="418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4:25.916" v="39"/>
        <pc:sldMkLst>
          <pc:docMk/>
          <pc:sldMk cId="183872315" sldId="419"/>
        </pc:sldMkLst>
        <pc:graphicFrameChg chg="mod">
          <ac:chgData name="Pedigo, Jake" userId="0c06b333-eb43-4e1b-ae58-2615bd219d7a" providerId="ADAL" clId="{AC6C9536-8BF8-43E8-B623-C010FE1F7FF4}" dt="2024-12-11T19:54:25.916" v="39"/>
          <ac:graphicFrameMkLst>
            <pc:docMk/>
            <pc:sldMk cId="183872315" sldId="419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38.815" v="40"/>
        <pc:sldMkLst>
          <pc:docMk/>
          <pc:sldMk cId="1939614966" sldId="420"/>
        </pc:sldMkLst>
        <pc:graphicFrameChg chg="mod">
          <ac:chgData name="Pedigo, Jake" userId="0c06b333-eb43-4e1b-ae58-2615bd219d7a" providerId="ADAL" clId="{AC6C9536-8BF8-43E8-B623-C010FE1F7FF4}" dt="2024-12-11T19:54:38.815" v="40"/>
          <ac:graphicFrameMkLst>
            <pc:docMk/>
            <pc:sldMk cId="1939614966" sldId="420"/>
            <ac:graphicFrameMk id="5" creationId="{00000000-0000-0000-0000-000000000000}"/>
          </ac:graphicFrameMkLst>
        </pc:graphicFrameChg>
      </pc:sldChg>
      <pc:sldChg chg="modSp add">
        <pc:chgData name="Pedigo, Jake" userId="0c06b333-eb43-4e1b-ae58-2615bd219d7a" providerId="ADAL" clId="{AC6C9536-8BF8-43E8-B623-C010FE1F7FF4}" dt="2024-12-11T19:54:54.111" v="41"/>
        <pc:sldMkLst>
          <pc:docMk/>
          <pc:sldMk cId="238663779" sldId="421"/>
        </pc:sldMkLst>
        <pc:graphicFrameChg chg="mod">
          <ac:chgData name="Pedigo, Jake" userId="0c06b333-eb43-4e1b-ae58-2615bd219d7a" providerId="ADAL" clId="{AC6C9536-8BF8-43E8-B623-C010FE1F7FF4}" dt="2024-12-11T19:54:54.111" v="41"/>
          <ac:graphicFrameMkLst>
            <pc:docMk/>
            <pc:sldMk cId="238663779" sldId="421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2:43.476" v="9" actId="47"/>
        <pc:sldMkLst>
          <pc:docMk/>
          <pc:sldMk cId="398082893" sldId="421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398082893" sldId="421"/>
            <ac:spMk id="4" creationId="{00000000-0000-0000-0000-000000000000}"/>
          </ac:spMkLst>
        </pc:spChg>
      </pc:sldChg>
      <pc:sldChg chg="modSp add">
        <pc:chgData name="Pedigo, Jake" userId="0c06b333-eb43-4e1b-ae58-2615bd219d7a" providerId="ADAL" clId="{AC6C9536-8BF8-43E8-B623-C010FE1F7FF4}" dt="2024-12-11T19:55:09.898" v="42"/>
        <pc:sldMkLst>
          <pc:docMk/>
          <pc:sldMk cId="1350438013" sldId="422"/>
        </pc:sldMkLst>
        <pc:graphicFrameChg chg="mod">
          <ac:chgData name="Pedigo, Jake" userId="0c06b333-eb43-4e1b-ae58-2615bd219d7a" providerId="ADAL" clId="{AC6C9536-8BF8-43E8-B623-C010FE1F7FF4}" dt="2024-12-11T19:55:09.898" v="42"/>
          <ac:graphicFrameMkLst>
            <pc:docMk/>
            <pc:sldMk cId="1350438013" sldId="422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2.860" v="13" actId="47"/>
        <pc:sldMkLst>
          <pc:docMk/>
          <pc:sldMk cId="1472014137" sldId="422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1472014137" sldId="422"/>
            <ac:spMk id="4" creationId="{00000000-0000-0000-0000-000000000000}"/>
          </ac:spMkLst>
        </pc:spChg>
      </pc:sldChg>
      <pc:sldChg chg="modSp del">
        <pc:chgData name="Pedigo, Jake" userId="0c06b333-eb43-4e1b-ae58-2615bd219d7a" providerId="ADAL" clId="{AC6C9536-8BF8-43E8-B623-C010FE1F7FF4}" dt="2024-12-04T17:03:04.043" v="14" actId="47"/>
        <pc:sldMkLst>
          <pc:docMk/>
          <pc:sldMk cId="773492433" sldId="423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73492433" sldId="423"/>
            <ac:spMk id="4" creationId="{00000000-0000-0000-0000-000000000000}"/>
          </ac:spMkLst>
        </pc:spChg>
      </pc:sldChg>
      <pc:sldChg chg="modSp add mod">
        <pc:chgData name="Pedigo, Jake" userId="0c06b333-eb43-4e1b-ae58-2615bd219d7a" providerId="ADAL" clId="{AC6C9536-8BF8-43E8-B623-C010FE1F7FF4}" dt="2024-12-11T19:55:21.386" v="44" actId="2164"/>
        <pc:sldMkLst>
          <pc:docMk/>
          <pc:sldMk cId="1319400499" sldId="423"/>
        </pc:sldMkLst>
        <pc:graphicFrameChg chg="mod modGraphic">
          <ac:chgData name="Pedigo, Jake" userId="0c06b333-eb43-4e1b-ae58-2615bd219d7a" providerId="ADAL" clId="{AC6C9536-8BF8-43E8-B623-C010FE1F7FF4}" dt="2024-12-11T19:55:21.386" v="44" actId="2164"/>
          <ac:graphicFrameMkLst>
            <pc:docMk/>
            <pc:sldMk cId="1319400499" sldId="423"/>
            <ac:graphicFrameMk id="5" creationId="{00000000-0000-0000-0000-000000000000}"/>
          </ac:graphicFrameMkLst>
        </pc:graphicFrameChg>
      </pc:sldChg>
      <pc:sldChg chg="modSp del">
        <pc:chgData name="Pedigo, Jake" userId="0c06b333-eb43-4e1b-ae58-2615bd219d7a" providerId="ADAL" clId="{AC6C9536-8BF8-43E8-B623-C010FE1F7FF4}" dt="2024-12-04T17:03:04.811" v="15" actId="47"/>
        <pc:sldMkLst>
          <pc:docMk/>
          <pc:sldMk cId="739854183" sldId="424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739854183" sldId="424"/>
            <ac:spMk id="4" creationId="{00000000-0000-0000-0000-000000000000}"/>
          </ac:spMkLst>
        </pc:spChg>
      </pc:sldChg>
      <pc:sldChg chg="add del">
        <pc:chgData name="Pedigo, Jake" userId="0c06b333-eb43-4e1b-ae58-2615bd219d7a" providerId="ADAL" clId="{AC6C9536-8BF8-43E8-B623-C010FE1F7FF4}" dt="2024-12-11T19:55:24.935" v="45" actId="47"/>
        <pc:sldMkLst>
          <pc:docMk/>
          <pc:sldMk cId="4167414640" sldId="424"/>
        </pc:sldMkLst>
      </pc:sldChg>
      <pc:sldChg chg="modSp del">
        <pc:chgData name="Pedigo, Jake" userId="0c06b333-eb43-4e1b-ae58-2615bd219d7a" providerId="ADAL" clId="{AC6C9536-8BF8-43E8-B623-C010FE1F7FF4}" dt="2024-12-04T17:03:05.591" v="16" actId="47"/>
        <pc:sldMkLst>
          <pc:docMk/>
          <pc:sldMk cId="2155843948" sldId="425"/>
        </pc:sldMkLst>
        <pc:spChg chg="mod">
          <ac:chgData name="Pedigo, Jake" userId="0c06b333-eb43-4e1b-ae58-2615bd219d7a" providerId="ADAL" clId="{AC6C9536-8BF8-43E8-B623-C010FE1F7FF4}" dt="2024-12-04T17:02:19.656" v="0"/>
          <ac:spMkLst>
            <pc:docMk/>
            <pc:sldMk cId="2155843948" sldId="425"/>
            <ac:spMk id="4" creationId="{00000000-0000-0000-0000-000000000000}"/>
          </ac:spMkLst>
        </pc:spChg>
      </pc:sldChg>
    </pc:docChg>
  </pc:docChgLst>
  <pc:docChgLst>
    <pc:chgData name="Pedigo, Jake" userId="0c06b333-eb43-4e1b-ae58-2615bd219d7a" providerId="ADAL" clId="{431D2B65-FBE3-4640-90AB-DE2C51205CD0}"/>
    <pc:docChg chg="addSld delSld modSld modSection">
      <pc:chgData name="Pedigo, Jake" userId="0c06b333-eb43-4e1b-ae58-2615bd219d7a" providerId="ADAL" clId="{431D2B65-FBE3-4640-90AB-DE2C51205CD0}" dt="2024-09-05T15:02:36.299" v="52" actId="2164"/>
      <pc:docMkLst>
        <pc:docMk/>
      </pc:docMkLst>
      <pc:sldChg chg="modSp mod">
        <pc:chgData name="Pedigo, Jake" userId="0c06b333-eb43-4e1b-ae58-2615bd219d7a" providerId="ADAL" clId="{431D2B65-FBE3-4640-90AB-DE2C51205CD0}" dt="2024-09-03T15:08:44.669" v="5" actId="20577"/>
        <pc:sldMkLst>
          <pc:docMk/>
          <pc:sldMk cId="730603795" sldId="260"/>
        </pc:sldMkLst>
        <pc:spChg chg="mod">
          <ac:chgData name="Pedigo, Jake" userId="0c06b333-eb43-4e1b-ae58-2615bd219d7a" providerId="ADAL" clId="{431D2B65-FBE3-4640-90AB-DE2C51205CD0}" dt="2024-09-03T15:08:44.669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431D2B65-FBE3-4640-90AB-DE2C51205CD0}" dt="2024-09-05T15:00:10.552" v="40"/>
        <pc:sldMkLst>
          <pc:docMk/>
          <pc:sldMk cId="2900273907" sldId="286"/>
        </pc:sldMkLst>
        <pc:spChg chg="mod">
          <ac:chgData name="Pedigo, Jake" userId="0c06b333-eb43-4e1b-ae58-2615bd219d7a" providerId="ADAL" clId="{431D2B65-FBE3-4640-90AB-DE2C51205CD0}" dt="2024-09-03T15:08:59.100" v="1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0:10.552" v="4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4:59:50.614" v="39" actId="2164"/>
        <pc:sldMkLst>
          <pc:docMk/>
          <pc:sldMk cId="3485043083" sldId="402"/>
        </pc:sldMkLst>
        <pc:spChg chg="mod">
          <ac:chgData name="Pedigo, Jake" userId="0c06b333-eb43-4e1b-ae58-2615bd219d7a" providerId="ADAL" clId="{431D2B65-FBE3-4640-90AB-DE2C51205CD0}" dt="2024-09-03T15:08:49.496" v="1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4:59:50.614" v="39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2:22.321" v="49" actId="404"/>
        <pc:sldMkLst>
          <pc:docMk/>
          <pc:sldMk cId="2506534793" sldId="410"/>
        </pc:sldMkLst>
        <pc:spChg chg="mod">
          <ac:chgData name="Pedigo, Jake" userId="0c06b333-eb43-4e1b-ae58-2615bd219d7a" providerId="ADAL" clId="{431D2B65-FBE3-4640-90AB-DE2C51205CD0}" dt="2024-09-03T15:09:20.704" v="3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2:22.321" v="49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431D2B65-FBE3-4640-90AB-DE2C51205CD0}" dt="2024-09-05T15:01:43.023" v="44" actId="404"/>
        <pc:sldMkLst>
          <pc:docMk/>
          <pc:sldMk cId="2569309724" sldId="413"/>
        </pc:sldMkLst>
        <pc:spChg chg="mod">
          <ac:chgData name="Pedigo, Jake" userId="0c06b333-eb43-4e1b-ae58-2615bd219d7a" providerId="ADAL" clId="{431D2B65-FBE3-4640-90AB-DE2C51205CD0}" dt="2024-09-03T15:09:06.616" v="2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431D2B65-FBE3-4640-90AB-DE2C51205CD0}" dt="2024-09-05T15:01:43.023" v="44" actId="40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431D2B65-FBE3-4640-90AB-DE2C51205CD0}" dt="2024-09-05T15:02:06.297" v="47" actId="2164"/>
        <pc:sldMkLst>
          <pc:docMk/>
          <pc:sldMk cId="532642549" sldId="414"/>
        </pc:sldMkLst>
        <pc:graphicFrameChg chg="mod modGraphic">
          <ac:chgData name="Pedigo, Jake" userId="0c06b333-eb43-4e1b-ae58-2615bd219d7a" providerId="ADAL" clId="{431D2B65-FBE3-4640-90AB-DE2C51205CD0}" dt="2024-09-05T15:02:06.297" v="47" actId="2164"/>
          <ac:graphicFrameMkLst>
            <pc:docMk/>
            <pc:sldMk cId="532642549" sldId="414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3.613" v="28" actId="47"/>
        <pc:sldMkLst>
          <pc:docMk/>
          <pc:sldMk cId="2195706054" sldId="415"/>
        </pc:sldMkLst>
      </pc:sldChg>
      <pc:sldChg chg="modSp add mod">
        <pc:chgData name="Pedigo, Jake" userId="0c06b333-eb43-4e1b-ae58-2615bd219d7a" providerId="ADAL" clId="{431D2B65-FBE3-4640-90AB-DE2C51205CD0}" dt="2024-09-05T15:02:36.299" v="52" actId="2164"/>
        <pc:sldMkLst>
          <pc:docMk/>
          <pc:sldMk cId="2215305760" sldId="415"/>
        </pc:sldMkLst>
        <pc:graphicFrameChg chg="mod modGraphic">
          <ac:chgData name="Pedigo, Jake" userId="0c06b333-eb43-4e1b-ae58-2615bd219d7a" providerId="ADAL" clId="{431D2B65-FBE3-4640-90AB-DE2C51205CD0}" dt="2024-09-05T15:02:36.299" v="52" actId="2164"/>
          <ac:graphicFrameMkLst>
            <pc:docMk/>
            <pc:sldMk cId="2215305760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431D2B65-FBE3-4640-90AB-DE2C51205CD0}" dt="2024-09-03T15:09:12.810" v="27" actId="47"/>
        <pc:sldMkLst>
          <pc:docMk/>
          <pc:sldMk cId="1947681996" sldId="416"/>
        </pc:sldMkLst>
      </pc:sldChg>
      <pc:sldChg chg="del">
        <pc:chgData name="Pedigo, Jake" userId="0c06b333-eb43-4e1b-ae58-2615bd219d7a" providerId="ADAL" clId="{431D2B65-FBE3-4640-90AB-DE2C51205CD0}" dt="2024-09-03T15:09:24.051" v="36" actId="47"/>
        <pc:sldMkLst>
          <pc:docMk/>
          <pc:sldMk cId="4096911272" sldId="417"/>
        </pc:sldMkLst>
      </pc:sldChg>
      <pc:sldChg chg="del">
        <pc:chgData name="Pedigo, Jake" userId="0c06b333-eb43-4e1b-ae58-2615bd219d7a" providerId="ADAL" clId="{431D2B65-FBE3-4640-90AB-DE2C51205CD0}" dt="2024-09-03T15:09:25.027" v="37" actId="47"/>
        <pc:sldMkLst>
          <pc:docMk/>
          <pc:sldMk cId="501035732" sldId="418"/>
        </pc:sldMkLst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C2378474-616C-438C-822D-1281F2C0CEE4}"/>
    <pc:docChg chg="undo custSel addSld delSld modSld modSection">
      <pc:chgData name="Pedigo, Jake" userId="0c06b333-eb43-4e1b-ae58-2615bd219d7a" providerId="ADAL" clId="{C2378474-616C-438C-822D-1281F2C0CEE4}" dt="2024-10-09T16:06:21.031" v="71" actId="2164"/>
      <pc:docMkLst>
        <pc:docMk/>
      </pc:docMkLst>
      <pc:sldChg chg="modSp mod">
        <pc:chgData name="Pedigo, Jake" userId="0c06b333-eb43-4e1b-ae58-2615bd219d7a" providerId="ADAL" clId="{C2378474-616C-438C-822D-1281F2C0CEE4}" dt="2024-10-09T15:32:42.663" v="8" actId="20577"/>
        <pc:sldMkLst>
          <pc:docMk/>
          <pc:sldMk cId="730603795" sldId="260"/>
        </pc:sldMkLst>
        <pc:spChg chg="mod">
          <ac:chgData name="Pedigo, Jake" userId="0c06b333-eb43-4e1b-ae58-2615bd219d7a" providerId="ADAL" clId="{C2378474-616C-438C-822D-1281F2C0CEE4}" dt="2024-10-09T15:32:42.663" v="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C2378474-616C-438C-822D-1281F2C0CEE4}" dt="2024-10-09T16:03:57.141" v="51"/>
        <pc:sldMkLst>
          <pc:docMk/>
          <pc:sldMk cId="2900273907" sldId="286"/>
        </pc:sldMkLst>
        <pc:spChg chg="mod">
          <ac:chgData name="Pedigo, Jake" userId="0c06b333-eb43-4e1b-ae58-2615bd219d7a" providerId="ADAL" clId="{C2378474-616C-438C-822D-1281F2C0CEE4}" dt="2024-10-09T15:32:54.459" v="2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3:57.141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14.791" v="54"/>
        <pc:sldMkLst>
          <pc:docMk/>
          <pc:sldMk cId="3485043083" sldId="402"/>
        </pc:sldMkLst>
        <pc:spChg chg="mod">
          <ac:chgData name="Pedigo, Jake" userId="0c06b333-eb43-4e1b-ae58-2615bd219d7a" providerId="ADAL" clId="{C2378474-616C-438C-822D-1281F2C0CEE4}" dt="2024-10-09T15:32:48.804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14.791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5:42.893" v="66" actId="255"/>
        <pc:sldMkLst>
          <pc:docMk/>
          <pc:sldMk cId="2506534793" sldId="410"/>
        </pc:sldMkLst>
        <pc:spChg chg="mod">
          <ac:chgData name="Pedigo, Jake" userId="0c06b333-eb43-4e1b-ae58-2615bd219d7a" providerId="ADAL" clId="{C2378474-616C-438C-822D-1281F2C0CEE4}" dt="2024-10-09T15:33:09.826" v="45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5:42.893" v="66" actId="25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C2378474-616C-438C-822D-1281F2C0CEE4}" dt="2024-10-09T16:04:44.528" v="56" actId="255"/>
        <pc:sldMkLst>
          <pc:docMk/>
          <pc:sldMk cId="2569309724" sldId="413"/>
        </pc:sldMkLst>
        <pc:spChg chg="mod">
          <ac:chgData name="Pedigo, Jake" userId="0c06b333-eb43-4e1b-ae58-2615bd219d7a" providerId="ADAL" clId="{C2378474-616C-438C-822D-1281F2C0CEE4}" dt="2024-10-09T15:33:00.627" v="3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C2378474-616C-438C-822D-1281F2C0CEE4}" dt="2024-10-09T16:04:44.528" v="56" actId="25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04.451" v="36" actId="47"/>
        <pc:sldMkLst>
          <pc:docMk/>
          <pc:sldMk cId="532642549" sldId="414"/>
        </pc:sldMkLst>
      </pc:sldChg>
      <pc:sldChg chg="add del">
        <pc:chgData name="Pedigo, Jake" userId="0c06b333-eb43-4e1b-ae58-2615bd219d7a" providerId="ADAL" clId="{C2378474-616C-438C-822D-1281F2C0CEE4}" dt="2024-10-09T16:05:11.071" v="62" actId="47"/>
        <pc:sldMkLst>
          <pc:docMk/>
          <pc:sldMk cId="4071858175" sldId="414"/>
        </pc:sldMkLst>
      </pc:sldChg>
      <pc:sldChg chg="modSp add mod">
        <pc:chgData name="Pedigo, Jake" userId="0c06b333-eb43-4e1b-ae58-2615bd219d7a" providerId="ADAL" clId="{C2378474-616C-438C-822D-1281F2C0CEE4}" dt="2024-10-09T16:05:06.390" v="61" actId="2164"/>
        <pc:sldMkLst>
          <pc:docMk/>
          <pc:sldMk cId="1193120627" sldId="415"/>
        </pc:sldMkLst>
        <pc:graphicFrameChg chg="mod modGraphic">
          <ac:chgData name="Pedigo, Jake" userId="0c06b333-eb43-4e1b-ae58-2615bd219d7a" providerId="ADAL" clId="{C2378474-616C-438C-822D-1281F2C0CEE4}" dt="2024-10-09T16:05:06.390" v="61" actId="2164"/>
          <ac:graphicFrameMkLst>
            <pc:docMk/>
            <pc:sldMk cId="1193120627" sldId="415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C2378474-616C-438C-822D-1281F2C0CEE4}" dt="2024-10-09T15:33:14.009" v="46" actId="47"/>
        <pc:sldMkLst>
          <pc:docMk/>
          <pc:sldMk cId="2215305760" sldId="415"/>
        </pc:sldMkLst>
      </pc:sldChg>
      <pc:sldChg chg="modSp add mod">
        <pc:chgData name="Pedigo, Jake" userId="0c06b333-eb43-4e1b-ae58-2615bd219d7a" providerId="ADAL" clId="{C2378474-616C-438C-822D-1281F2C0CEE4}" dt="2024-10-09T16:06:04.294" v="68" actId="255"/>
        <pc:sldMkLst>
          <pc:docMk/>
          <pc:sldMk cId="3929044235" sldId="416"/>
        </pc:sldMkLst>
        <pc:graphicFrameChg chg="mod modGraphic">
          <ac:chgData name="Pedigo, Jake" userId="0c06b333-eb43-4e1b-ae58-2615bd219d7a" providerId="ADAL" clId="{C2378474-616C-438C-822D-1281F2C0CEE4}" dt="2024-10-09T16:06:04.294" v="68" actId="255"/>
          <ac:graphicFrameMkLst>
            <pc:docMk/>
            <pc:sldMk cId="3929044235" sldId="416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C2378474-616C-438C-822D-1281F2C0CEE4}" dt="2024-10-09T16:06:21.031" v="71" actId="2164"/>
        <pc:sldMkLst>
          <pc:docMk/>
          <pc:sldMk cId="3081522402" sldId="417"/>
        </pc:sldMkLst>
        <pc:graphicFrameChg chg="mod modGraphic">
          <ac:chgData name="Pedigo, Jake" userId="0c06b333-eb43-4e1b-ae58-2615bd219d7a" providerId="ADAL" clId="{C2378474-616C-438C-822D-1281F2C0CEE4}" dt="2024-10-09T16:06:21.031" v="71" actId="2164"/>
          <ac:graphicFrameMkLst>
            <pc:docMk/>
            <pc:sldMk cId="3081522402" sldId="417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75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39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83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December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3873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94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84931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84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51935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976814"/>
              </p:ext>
            </p:extLst>
          </p:nvPr>
        </p:nvGraphicFramePr>
        <p:xfrm>
          <a:off x="438509" y="732605"/>
          <a:ext cx="8382000" cy="271515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22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December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592199"/>
              </p:ext>
            </p:extLst>
          </p:nvPr>
        </p:nvGraphicFramePr>
        <p:xfrm>
          <a:off x="381000" y="959831"/>
          <a:ext cx="8382000" cy="694982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December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96135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89,818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48,091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46,011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446.71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98006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24519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2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07709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12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132338"/>
              </p:ext>
            </p:extLst>
          </p:nvPr>
        </p:nvGraphicFramePr>
        <p:xfrm>
          <a:off x="378068" y="838201"/>
          <a:ext cx="8384930" cy="322010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3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744253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December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15796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7710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  <Notes xmlns="54b9945b-bdc1-47d8-839f-cb700d43e85f" xsi:nil="true"/>
    <JIRAStatus xmlns="54b9945b-bdc1-47d8-839f-cb700d43e85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5" ma:contentTypeDescription="Create a new document." ma:contentTypeScope="" ma:versionID="0a3c35d700ab66eed99290f314bacbeb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5371ec68b705dbe5b9957f7d9cdecf36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Notes" minOccurs="0"/>
                <xsd:element ref="ns2:MediaServiceDateTaken" minOccurs="0"/>
                <xsd:element ref="ns2:JIRA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0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JIRAStatus" ma:index="22" nillable="true" ma:displayName="Status" ma:description="JIRA Ticket Status" ma:format="Dropdown" ma:internalName="JIRAStatus">
      <xsd:simpleType>
        <xsd:restriction base="dms:Choice">
          <xsd:enumeration value="In Progress"/>
          <xsd:enumeration value="Completed"/>
          <xsd:enumeration value="Recurring"/>
          <xsd:enumeration value="Not Started"/>
          <xsd:enumeration value="Posted As-Is"/>
          <xsd:enumeration value="Posted Updated"/>
          <xsd:enumeration value="Waiting for SME"/>
          <xsd:enumeration value="Verified in Seeq"/>
          <xsd:enumeration value="Added to Track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54b9945b-bdc1-47d8-839f-cb700d43e85f"/>
    <ds:schemaRef ds:uri="http://schemas.microsoft.com/office/2006/metadata/properties"/>
    <ds:schemaRef ds:uri="fb345aca-afcc-41ce-93cb-87b3e88e776f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2CF05E-16DB-4986-A571-595F4C9BC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7811</TotalTime>
  <Words>1472</Words>
  <Application>Microsoft Office PowerPoint</Application>
  <PresentationFormat>On-screen Show (4:3)</PresentationFormat>
  <Paragraphs>989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2024</vt:lpstr>
      <vt:lpstr>IRR Summary – December 2024</vt:lpstr>
      <vt:lpstr>IRR ≥ 95%, ≥ 100 Scored Intervals – December 2024</vt:lpstr>
      <vt:lpstr>IRR ≥ 95%, ≥ 100 Scored Intervals – December 2024</vt:lpstr>
      <vt:lpstr>IRR ≥ 95%, ≥ 100 Scored Intervals – December 2024</vt:lpstr>
      <vt:lpstr>IRR ≥ 95%, ≥ 100 Scored Intervals – December 2024</vt:lpstr>
      <vt:lpstr>IRR &lt; 95%, ≥ 100 Scored Intervals – December 2024</vt:lpstr>
      <vt:lpstr>IRR &lt; 95%, ≥ 100 Scored Intervals – December 2024</vt:lpstr>
      <vt:lpstr>IRR &lt; 95%, ≥ 100 Scored Intervals – December 2024</vt:lpstr>
      <vt:lpstr>IRR &lt; 95%, ≥ 100 Scored Intervals – December 2024</vt:lpstr>
      <vt:lpstr>IRR &lt; 95%, ≥ 100 Scored Intervals – December 2024</vt:lpstr>
      <vt:lpstr>IRR &lt; 95%, ≥ 100 Scored Intervals – December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2025-01-02T21:29:37Z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