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7"/>
  </p:notesMasterIdLst>
  <p:sldIdLst>
    <p:sldId id="256" r:id="rId4"/>
    <p:sldId id="257" r:id="rId5"/>
    <p:sldId id="26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DDE9BA-CA43-4168-AD17-AD0AB92B731A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3BEDFF-1811-4507-81C0-B69516ED9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372955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3BEDFF-1811-4507-81C0-B69516ED983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7793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3BEDFF-1811-4507-81C0-B69516ED983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6203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4B0A18-65FB-47FB-EB4C-DA8BDC980B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FBD0F4-67BE-AD51-B498-160F035AEF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B6394B-DD95-C74B-260B-709BC5F365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CB3F0-5AE7-4FBC-B794-A10413FCB2FD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0C2B58-C96F-297E-5DC7-C941ED8869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B83B38-452F-055A-A7D5-27E04AB3A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A8F36-2295-4426-8CC8-708E69103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744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69BEFB-0B6D-7686-B6E1-A7778207C7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51203D-3381-9460-D281-9594259880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463D3A-CF49-7D02-5774-74B30DD84C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CB3F0-5AE7-4FBC-B794-A10413FCB2FD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E887D1-9F68-06E7-9FEB-8D03CF3D8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17DBA7-A7AE-8B6C-453B-0C38158BA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A8F36-2295-4426-8CC8-708E69103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02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3F4879A-1665-2A12-2792-56468AA6E1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F3205B-EB6A-0AB5-02A4-6F21C219A8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C33E6F-1489-986E-16B8-E2EA331FB2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CB3F0-5AE7-4FBC-B794-A10413FCB2FD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84333F-135C-A183-BD3C-188DFEE1F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26DE15-9BC3-C5D5-7A0E-54E6A498D7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A8F36-2295-4426-8CC8-708E69103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789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1BD023-8C23-6922-F5AE-728B1599F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401ACA-FBC0-963D-CC6C-8DFD5EA6E1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B9E479-D79B-6A10-B9FB-05D8CA9B73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CB3F0-5AE7-4FBC-B794-A10413FCB2FD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D52D3C-7B2F-D01E-3A1B-8A34D4774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36BBEF-B1B4-85A0-6586-23C898A4D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A8F36-2295-4426-8CC8-708E69103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169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0DDCE-00AD-A5B6-D379-DF1DEFCBC0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B2165A-89F4-4E1D-78D3-5CD60514C1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1E2F48-A976-E487-F1D7-A751D3FB4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CB3F0-5AE7-4FBC-B794-A10413FCB2FD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394AE5-58D4-6403-5069-3273E7FA86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6C3449-21B5-5154-DC4A-35948EA90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A8F36-2295-4426-8CC8-708E69103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720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AA0B0A-9815-1ACC-B0A3-7F2BCC4BF1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3A3DA1-F7F6-98E2-9076-6D928DA8CB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8A77EB-32FA-D1BC-F176-A3625CA023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1BCA73-B5E6-AC66-0B88-F153423B2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CB3F0-5AE7-4FBC-B794-A10413FCB2FD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C737F5-E1D3-E7E6-3813-FA1204843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4ABBDF-B7AF-DAD6-23FD-1F419FC62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A8F36-2295-4426-8CC8-708E69103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565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60F727-9255-3678-5465-3907F972EE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0B2D74-0962-A689-D8F1-82661EE194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0D076A-AED9-48E1-83C8-801438D9A5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26DC707-9F02-F842-985D-C7623B4C88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C1DEF83-C102-9CA1-B4B0-4CEA8E4FC1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332C77B-F33C-3816-1FF6-7DE56ADBE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CB3F0-5AE7-4FBC-B794-A10413FCB2FD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9125D75-3158-FCE2-D46F-79B5CAFA07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E7B111B-EF58-DA50-8947-6B3AF89C6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A8F36-2295-4426-8CC8-708E69103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577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F73E1F-E983-7F13-63A3-9CB7DFECD6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CE99B84-3EA0-FEC5-59B6-C761A5FE61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CB3F0-5AE7-4FBC-B794-A10413FCB2FD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971B5D-F4EA-7F46-2BD0-24BD49357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3B12BD-C0E3-7A1F-41C8-27276FFD8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A8F36-2295-4426-8CC8-708E69103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54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BEE08F8-38DA-1655-E5F6-E6EBCA4559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CB3F0-5AE7-4FBC-B794-A10413FCB2FD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FA277FD-DF4A-B507-1558-FB64D51B3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B03AAE-2087-7BD5-88D0-ECB773C43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A8F36-2295-4426-8CC8-708E69103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544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75A6C-7210-938D-B4EB-3B576A1652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D36A23-568A-CB4F-955A-B57E109FB3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0747D2-4BCA-1338-CA31-3EF3880857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75A551-7389-7D56-09B9-C05A6FCB0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CB3F0-5AE7-4FBC-B794-A10413FCB2FD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AC115C-66B0-1263-EC1F-307366CC0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A63F43-3787-4360-C7F5-C934F4F7BE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A8F36-2295-4426-8CC8-708E69103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974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53CF3-B2FF-2879-30B2-C152DE03C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1DC71FB-49B0-7BB9-A052-FF03D7110B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4C5658-C502-FEEF-E87D-B95D9EA0C0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2BE74E-0B43-A0DE-8D82-9C7B2AF71E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CB3F0-5AE7-4FBC-B794-A10413FCB2FD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B3D4F3-A80C-02FF-D2E9-86BF3F15C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13F9EC-D746-CBE1-DF90-22EE7F886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A8F36-2295-4426-8CC8-708E69103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91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6879A03-1102-EF21-AECC-1331C458F3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18B740-C617-68AE-DEB1-371655CAE8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24CC55-0260-4CC8-CF9E-A2A6CBE40B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5CB3F0-5AE7-4FBC-B794-A10413FCB2FD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28BAC6-887D-83CD-FFFA-E1AF477912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3C178D-ADBE-7DA3-478E-3360E337FC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1A8F36-2295-4426-8CC8-708E69103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32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4072FF-E4D6-D603-C5FF-219F76D857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71575" y="1131888"/>
            <a:ext cx="9848850" cy="2387600"/>
          </a:xfrm>
        </p:spPr>
        <p:txBody>
          <a:bodyPr/>
          <a:lstStyle/>
          <a:p>
            <a:r>
              <a:rPr lang="en-US" dirty="0"/>
              <a:t>SSWG Report to ROS 1-9-2025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B0EA6D-D562-5FED-79FF-E11A2983E02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SSWG Chair: William Robertson</a:t>
            </a:r>
          </a:p>
          <a:p>
            <a:r>
              <a:rPr lang="en-US" dirty="0"/>
              <a:t>SSWG Vice Chair: Zach Walker</a:t>
            </a:r>
          </a:p>
        </p:txBody>
      </p:sp>
    </p:spTree>
    <p:extLst>
      <p:ext uri="{BB962C8B-B14F-4D97-AF65-F5344CB8AC3E}">
        <p14:creationId xmlns:p14="http://schemas.microsoft.com/office/powerpoint/2010/main" val="19511093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DE180B-7757-4257-AD10-3DED10DF2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SSWG Updates: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B0EA6D-D562-5FED-79FF-E11A2983E0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1600" dirty="0"/>
              <a:t> </a:t>
            </a:r>
            <a:endParaRPr lang="en-US" sz="20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/>
              <a:t>25SSWG Calendar has been finalized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/>
              <a:t>TPIT Report will be posted January 24</a:t>
            </a:r>
            <a:r>
              <a:rPr lang="en-US" sz="2000" baseline="30000" dirty="0"/>
              <a:t>th</a:t>
            </a:r>
            <a:r>
              <a:rPr lang="en-US" sz="2000" dirty="0"/>
              <a:t>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1000" dirty="0"/>
          </a:p>
          <a:p>
            <a:pPr marL="0" indent="0" algn="l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097022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BAD577-1F16-6AD2-9EAE-8C598381BE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23619010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WrappedLabelHistory xmlns:xsd="http://www.w3.org/2001/XMLSchema" xmlns:xsi="http://www.w3.org/2001/XMLSchema-instance" xmlns="http://www.boldonjames.com/2016/02/Classifier/internal/wrappedLabelHistory">
  <Value>PD94bWwgdmVyc2lvbj0iMS4wIiBlbmNvZGluZz0idXMtYXNjaWkiPz48bGFiZWxIaXN0b3J5IHhtbG5zOnhzZD0iaHR0cDovL3d3dy53My5vcmcvMjAwMS9YTUxTY2hlbWEiIHhtbG5zOnhzaT0iaHR0cDovL3d3dy53My5vcmcvMjAwMS9YTUxTY2hlbWEtaW5zdGFuY2UiIHhtbG5zPSJodHRwOi8vd3d3LmJvbGRvbmphbWVzLmNvbS8yMDE2LzAyL0NsYXNzaWZpZXIvaW50ZXJuYWwvbGFiZWxIaXN0b3J5Ij48aXRlbT48c2lzbCBzaXNsVmVyc2lvbj0iMCIgcG9saWN5PSJlOWMwYjhkNy1iZGI0LTRmZDMtYjYyYS1mNTAzMjdhYWVmY2UiIG9yaWdpbj0idXNlclNlbGVjdGVkIj48ZWxlbWVudCB1aWQ9IjUwYzMxODI0LTA3ODAtNDkxMC04N2QxLWVhYWZmZDE4MmQ0MiIgdmFsdWU9IiIgeG1sbnM9Imh0dHA6Ly93d3cuYm9sZG9uamFtZXMuY29tLzIwMDgvMDEvc2llL2ludGVybmFsL2xhYmVsIiAvPjxlbGVtZW50IHVpZD0iZDE0ZjVjMzYtZjQ0YS00MzE1LWI0MzgtMDA1Y2ZlOGYwNjlmIiB2YWx1ZT0iIiB4bWxucz0iaHR0cDovL3d3dy5ib2xkb25qYW1lcy5jb20vMjAwOC8wMS9zaWUvaW50ZXJuYWwvbGFiZWwiIC8+PC9zaXNsPjxVc2VyTmFtZT5DT1JQXHMyNDUxMjU8L1VzZXJOYW1lPjxEYXRlVGltZT4xMC81LzIwMjMgMzozNzowMSBQTTwvRGF0ZVRpbWU+PExhYmVsU3RyaW5nPkFFUCBJbnRlcm5hbDwvTGFiZWxTdHJpbmc+PC9pdGVtPjwvbGFiZWxIaXN0b3J5Pg==</Value>
</WrappedLabelHistory>
</file>

<file path=customXml/item2.xml><?xml version="1.0" encoding="utf-8"?>
<sisl xmlns:xsd="http://www.w3.org/2001/XMLSchema" xmlns:xsi="http://www.w3.org/2001/XMLSchema-instance" xmlns="http://www.boldonjames.com/2008/01/sie/internal/label" sislVersion="0" policy="e9c0b8d7-bdb4-4fd3-b62a-f50327aaefce" origin="userSelected">
  <element uid="50c31824-0780-4910-87d1-eaaffd182d42" value=""/>
  <element uid="d14f5c36-f44a-4315-b438-005cfe8f069f" value=""/>
</sisl>
</file>

<file path=customXml/itemProps1.xml><?xml version="1.0" encoding="utf-8"?>
<ds:datastoreItem xmlns:ds="http://schemas.openxmlformats.org/officeDocument/2006/customXml" ds:itemID="{AA649A8A-1C02-4FC9-AAF1-14ED77B1B94A}">
  <ds:schemaRefs>
    <ds:schemaRef ds:uri="http://www.w3.org/2001/XMLSchema"/>
    <ds:schemaRef ds:uri="http://www.boldonjames.com/2016/02/Classifier/internal/wrappedLabelHistory"/>
  </ds:schemaRefs>
</ds:datastoreItem>
</file>

<file path=customXml/itemProps2.xml><?xml version="1.0" encoding="utf-8"?>
<ds:datastoreItem xmlns:ds="http://schemas.openxmlformats.org/officeDocument/2006/customXml" ds:itemID="{9AB6B496-DC87-4C0E-9500-A0FA15B1392C}">
  <ds:schemaRefs>
    <ds:schemaRef ds:uri="http://www.w3.org/2001/XMLSchema"/>
    <ds:schemaRef ds:uri="http://www.boldonjames.com/2008/01/sie/internal/labe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737</TotalTime>
  <Words>36</Words>
  <Application>Microsoft Office PowerPoint</Application>
  <PresentationFormat>Widescreen</PresentationFormat>
  <Paragraphs>10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SSWG Report to ROS 1-9-2025</vt:lpstr>
      <vt:lpstr>SSWG Updates:</vt:lpstr>
      <vt:lpstr>Questions?</vt:lpstr>
    </vt:vector>
  </TitlesOfParts>
  <Company>American Electric Power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Joshua J Wichers</dc:creator>
  <cp:lastModifiedBy>Robertson, William E.</cp:lastModifiedBy>
  <cp:revision>31</cp:revision>
  <dcterms:created xsi:type="dcterms:W3CDTF">2023-10-05T15:36:34Z</dcterms:created>
  <dcterms:modified xsi:type="dcterms:W3CDTF">2025-01-09T14:46:36Z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IndexRef">
    <vt:lpwstr>a2a70d2c-03ef-489b-8688-38c0e3d28e8b</vt:lpwstr>
  </property>
  <property fmtid="{D5CDD505-2E9C-101B-9397-08002B2CF9AE}" pid="3" name="bjClsUserRVM">
    <vt:lpwstr>[]</vt:lpwstr>
  </property>
  <property fmtid="{D5CDD505-2E9C-101B-9397-08002B2CF9AE}" pid="4" name="bjSaver">
    <vt:lpwstr>1U/k25Geu/rDuiVWC9Gl0EVhwxMBFJ3v</vt:lpwstr>
  </property>
  <property fmtid="{D5CDD505-2E9C-101B-9397-08002B2CF9AE}" pid="5" name="bjDocumentLabelXML">
    <vt:lpwstr>&lt;?xml version="1.0" encoding="us-ascii"?&gt;&lt;sisl xmlns:xsd="http://www.w3.org/2001/XMLSchema" xmlns:xsi="http://www.w3.org/2001/XMLSchema-instance" sislVersion="0" policy="e9c0b8d7-bdb4-4fd3-b62a-f50327aaefce" origin="userSelected" xmlns="http://www.boldonj</vt:lpwstr>
  </property>
  <property fmtid="{D5CDD505-2E9C-101B-9397-08002B2CF9AE}" pid="6" name="bjDocumentLabelXML-0">
    <vt:lpwstr>ames.com/2008/01/sie/internal/label"&gt;&lt;element uid="50c31824-0780-4910-87d1-eaaffd182d42" value="" /&gt;&lt;element uid="d14f5c36-f44a-4315-b438-005cfe8f069f" value="" /&gt;&lt;/sisl&gt;</vt:lpwstr>
  </property>
  <property fmtid="{D5CDD505-2E9C-101B-9397-08002B2CF9AE}" pid="7" name="bjDocumentSecurityLabel">
    <vt:lpwstr>AEP Internal</vt:lpwstr>
  </property>
  <property fmtid="{D5CDD505-2E9C-101B-9397-08002B2CF9AE}" pid="8" name="MSIP_Label_69f43042-6bda-44b2-91eb-eca3d3d484f4_SiteId">
    <vt:lpwstr>15f3c881-6b03-4ff6-8559-77bf5177818f</vt:lpwstr>
  </property>
  <property fmtid="{D5CDD505-2E9C-101B-9397-08002B2CF9AE}" pid="9" name="MSIP_Label_69f43042-6bda-44b2-91eb-eca3d3d484f4_Name">
    <vt:lpwstr>AEP Internal</vt:lpwstr>
  </property>
  <property fmtid="{D5CDD505-2E9C-101B-9397-08002B2CF9AE}" pid="10" name="MSIP_Label_69f43042-6bda-44b2-91eb-eca3d3d484f4_Enabled">
    <vt:lpwstr>true</vt:lpwstr>
  </property>
  <property fmtid="{D5CDD505-2E9C-101B-9397-08002B2CF9AE}" pid="11" name="bjLabelHistoryID">
    <vt:lpwstr>{AA649A8A-1C02-4FC9-AAF1-14ED77B1B94A}</vt:lpwstr>
  </property>
</Properties>
</file>