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handoutMasterIdLst>
    <p:handoutMasterId r:id="rId14"/>
  </p:handoutMasterIdLst>
  <p:sldIdLst>
    <p:sldId id="281" r:id="rId5"/>
    <p:sldId id="284" r:id="rId6"/>
    <p:sldId id="296" r:id="rId7"/>
    <p:sldId id="298" r:id="rId8"/>
    <p:sldId id="301" r:id="rId9"/>
    <p:sldId id="300" r:id="rId10"/>
    <p:sldId id="294" r:id="rId11"/>
    <p:sldId id="28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E9639D4-E3E2-4D34-9284-5A2195B3D0D7}">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5" autoAdjust="0"/>
    <p:restoredTop sz="94879" autoAdjust="0"/>
  </p:normalViewPr>
  <p:slideViewPr>
    <p:cSldViewPr snapToGrid="0">
      <p:cViewPr varScale="1">
        <p:scale>
          <a:sx n="80" d="100"/>
          <a:sy n="80" d="100"/>
        </p:scale>
        <p:origin x="739" y="62"/>
      </p:cViewPr>
      <p:guideLst/>
    </p:cSldViewPr>
  </p:slideViewPr>
  <p:outlineViewPr>
    <p:cViewPr>
      <p:scale>
        <a:sx n="33" d="100"/>
        <a:sy n="33" d="100"/>
      </p:scale>
      <p:origin x="0" y="-4032"/>
    </p:cViewPr>
  </p:outlineViewPr>
  <p:notesTextViewPr>
    <p:cViewPr>
      <p:scale>
        <a:sx n="1" d="1"/>
        <a:sy n="1" d="1"/>
      </p:scale>
      <p:origin x="0" y="0"/>
    </p:cViewPr>
  </p:notesTextViewPr>
  <p:sorterViewPr>
    <p:cViewPr>
      <p:scale>
        <a:sx n="100" d="100"/>
        <a:sy n="100" d="100"/>
      </p:scale>
      <p:origin x="0" y="-1757"/>
    </p:cViewPr>
  </p:sorterViewPr>
  <p:notesViewPr>
    <p:cSldViewPr snapToGrid="0">
      <p:cViewPr>
        <p:scale>
          <a:sx n="1" d="2"/>
          <a:sy n="1" d="2"/>
        </p:scale>
        <p:origin x="3480" y="5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76AB79-C677-3DB7-78CF-9305D586148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13AB137-CEA6-0244-F12B-1ECC21172D0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DC994AA-C437-4EF4-8BEF-0B832D7FA420}" type="datetimeFigureOut">
              <a:rPr lang="en-US" smtClean="0"/>
              <a:t>1/7/2025</a:t>
            </a:fld>
            <a:endParaRPr lang="en-US"/>
          </a:p>
        </p:txBody>
      </p:sp>
      <p:sp>
        <p:nvSpPr>
          <p:cNvPr id="4" name="Footer Placeholder 3">
            <a:extLst>
              <a:ext uri="{FF2B5EF4-FFF2-40B4-BE49-F238E27FC236}">
                <a16:creationId xmlns:a16="http://schemas.microsoft.com/office/drawing/2014/main" id="{0868EC96-C6CC-F2AF-D90F-143F4D20A07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4F8EC8D-EF88-0275-F75C-A789924433B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F757874-EF65-4B61-B062-40C932C81294}" type="slidenum">
              <a:rPr lang="en-US" smtClean="0"/>
              <a:t>‹#›</a:t>
            </a:fld>
            <a:endParaRPr lang="en-US"/>
          </a:p>
        </p:txBody>
      </p:sp>
    </p:spTree>
    <p:extLst>
      <p:ext uri="{BB962C8B-B14F-4D97-AF65-F5344CB8AC3E}">
        <p14:creationId xmlns:p14="http://schemas.microsoft.com/office/powerpoint/2010/main" val="3472027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4FE048-FAD0-D943-9A17-3C4CB7633182}" type="datetimeFigureOut">
              <a:rPr lang="en-US" smtClean="0"/>
              <a:t>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247812-3409-784D-BAE7-ABE53735D59F}" type="slidenum">
              <a:rPr lang="en-US" smtClean="0"/>
              <a:t>‹#›</a:t>
            </a:fld>
            <a:endParaRPr lang="en-US"/>
          </a:p>
        </p:txBody>
      </p:sp>
    </p:spTree>
    <p:extLst>
      <p:ext uri="{BB962C8B-B14F-4D97-AF65-F5344CB8AC3E}">
        <p14:creationId xmlns:p14="http://schemas.microsoft.com/office/powerpoint/2010/main" val="1015030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F23A35-1FA6-84F9-C9C9-8EFD760A508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7CDB01-A300-500A-E9FF-5021D5B216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B90371-6E13-9BA6-3274-E7DFC0AA832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5DD689E-823E-FB48-22C9-BEE63C553E8C}"/>
              </a:ext>
            </a:extLst>
          </p:cNvPr>
          <p:cNvSpPr>
            <a:spLocks noGrp="1"/>
          </p:cNvSpPr>
          <p:nvPr>
            <p:ph type="sldNum" sz="quarter" idx="5"/>
          </p:nvPr>
        </p:nvSpPr>
        <p:spPr/>
        <p:txBody>
          <a:bodyPr/>
          <a:lstStyle/>
          <a:p>
            <a:fld id="{55247812-3409-784D-BAE7-ABE53735D59F}" type="slidenum">
              <a:rPr lang="en-US" smtClean="0"/>
              <a:t>2</a:t>
            </a:fld>
            <a:endParaRPr lang="en-US"/>
          </a:p>
        </p:txBody>
      </p:sp>
    </p:spTree>
    <p:extLst>
      <p:ext uri="{BB962C8B-B14F-4D97-AF65-F5344CB8AC3E}">
        <p14:creationId xmlns:p14="http://schemas.microsoft.com/office/powerpoint/2010/main" val="2217294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3</a:t>
            </a:fld>
            <a:endParaRPr lang="en-US"/>
          </a:p>
        </p:txBody>
      </p:sp>
    </p:spTree>
    <p:extLst>
      <p:ext uri="{BB962C8B-B14F-4D97-AF65-F5344CB8AC3E}">
        <p14:creationId xmlns:p14="http://schemas.microsoft.com/office/powerpoint/2010/main" val="2686139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4</a:t>
            </a:fld>
            <a:endParaRPr lang="en-US"/>
          </a:p>
        </p:txBody>
      </p:sp>
    </p:spTree>
    <p:extLst>
      <p:ext uri="{BB962C8B-B14F-4D97-AF65-F5344CB8AC3E}">
        <p14:creationId xmlns:p14="http://schemas.microsoft.com/office/powerpoint/2010/main" val="2861439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50DD0B-329F-5308-1949-57B88998048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9C48C4-965A-08E0-587D-13F41DB964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B309CEC-F2F8-AD70-BB1E-C57D6088F37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7156E4B-E979-60D9-E4D2-21868D6DD49C}"/>
              </a:ext>
            </a:extLst>
          </p:cNvPr>
          <p:cNvSpPr>
            <a:spLocks noGrp="1"/>
          </p:cNvSpPr>
          <p:nvPr>
            <p:ph type="sldNum" sz="quarter" idx="5"/>
          </p:nvPr>
        </p:nvSpPr>
        <p:spPr/>
        <p:txBody>
          <a:bodyPr/>
          <a:lstStyle/>
          <a:p>
            <a:fld id="{55247812-3409-784D-BAE7-ABE53735D59F}" type="slidenum">
              <a:rPr lang="en-US" smtClean="0"/>
              <a:t>5</a:t>
            </a:fld>
            <a:endParaRPr lang="en-US"/>
          </a:p>
        </p:txBody>
      </p:sp>
    </p:spTree>
    <p:extLst>
      <p:ext uri="{BB962C8B-B14F-4D97-AF65-F5344CB8AC3E}">
        <p14:creationId xmlns:p14="http://schemas.microsoft.com/office/powerpoint/2010/main" val="2834099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05D5A1-177F-4B1F-52DD-E92259D58F4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BA6F6A0-94ED-F3B6-3139-5BB4131605B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75BCECC-E3D0-5831-B2AE-B775081CEFC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F4A3A91-0E82-CDBB-576A-A56791A7DAB5}"/>
              </a:ext>
            </a:extLst>
          </p:cNvPr>
          <p:cNvSpPr>
            <a:spLocks noGrp="1"/>
          </p:cNvSpPr>
          <p:nvPr>
            <p:ph type="sldNum" sz="quarter" idx="5"/>
          </p:nvPr>
        </p:nvSpPr>
        <p:spPr/>
        <p:txBody>
          <a:bodyPr/>
          <a:lstStyle/>
          <a:p>
            <a:fld id="{55247812-3409-784D-BAE7-ABE53735D59F}" type="slidenum">
              <a:rPr lang="en-US" smtClean="0"/>
              <a:t>6</a:t>
            </a:fld>
            <a:endParaRPr lang="en-US"/>
          </a:p>
        </p:txBody>
      </p:sp>
    </p:spTree>
    <p:extLst>
      <p:ext uri="{BB962C8B-B14F-4D97-AF65-F5344CB8AC3E}">
        <p14:creationId xmlns:p14="http://schemas.microsoft.com/office/powerpoint/2010/main" val="35471721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7</a:t>
            </a:fld>
            <a:endParaRPr lang="en-US"/>
          </a:p>
        </p:txBody>
      </p:sp>
    </p:spTree>
    <p:extLst>
      <p:ext uri="{BB962C8B-B14F-4D97-AF65-F5344CB8AC3E}">
        <p14:creationId xmlns:p14="http://schemas.microsoft.com/office/powerpoint/2010/main" val="4208198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tx1"/>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7A7F58C7-D277-8F14-F024-4B41D20D054F}"/>
              </a:ext>
            </a:extLst>
          </p:cNvPr>
          <p:cNvSpPr>
            <a:spLocks noGrp="1"/>
          </p:cNvSpPr>
          <p:nvPr>
            <p:ph type="pic" sz="quarter" idx="10"/>
          </p:nvPr>
        </p:nvSpPr>
        <p:spPr>
          <a:xfrm>
            <a:off x="0" y="0"/>
            <a:ext cx="12192000" cy="6858000"/>
          </a:xfrm>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6" name="Title 1">
            <a:extLst>
              <a:ext uri="{FF2B5EF4-FFF2-40B4-BE49-F238E27FC236}">
                <a16:creationId xmlns:a16="http://schemas.microsoft.com/office/drawing/2014/main" id="{2E8C189B-2E00-67DA-E342-3440F5EBB4CE}"/>
              </a:ext>
            </a:extLst>
          </p:cNvPr>
          <p:cNvSpPr>
            <a:spLocks noGrp="1"/>
          </p:cNvSpPr>
          <p:nvPr>
            <p:ph type="ctrTitle" hasCustomPrompt="1"/>
          </p:nvPr>
        </p:nvSpPr>
        <p:spPr>
          <a:xfrm>
            <a:off x="1524000" y="2286000"/>
            <a:ext cx="9144000" cy="2286000"/>
          </a:xfrm>
        </p:spPr>
        <p:txBody>
          <a:bodyPr anchor="ctr" anchorCtr="0">
            <a:noAutofit/>
          </a:bodyPr>
          <a:lstStyle>
            <a:lvl1pPr algn="ctr">
              <a:defRPr sz="4800">
                <a:solidFill>
                  <a:schemeClr val="bg1"/>
                </a:solidFill>
              </a:defRPr>
            </a:lvl1pPr>
          </a:lstStyle>
          <a:p>
            <a:r>
              <a:rPr lang="en-US" dirty="0"/>
              <a:t>Click to add title</a:t>
            </a:r>
          </a:p>
        </p:txBody>
      </p:sp>
    </p:spTree>
    <p:extLst>
      <p:ext uri="{BB962C8B-B14F-4D97-AF65-F5344CB8AC3E}">
        <p14:creationId xmlns:p14="http://schemas.microsoft.com/office/powerpoint/2010/main" val="3424675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563"/>
          </a:xfrm>
        </p:spPr>
        <p:txBody>
          <a:bodyPr anchor="ctr" anchorCtr="0">
            <a:noAutofit/>
          </a:bodyPr>
          <a:lstStyle>
            <a:lvl1pPr algn="ctr">
              <a:defRPr sz="3200"/>
            </a:lvl1pPr>
          </a:lstStyle>
          <a:p>
            <a:r>
              <a:rPr lang="en-US" dirty="0"/>
              <a:t>Click to add title</a:t>
            </a:r>
          </a:p>
        </p:txBody>
      </p:sp>
      <p:sp>
        <p:nvSpPr>
          <p:cNvPr id="8" name="Content Placeholder 10">
            <a:extLst>
              <a:ext uri="{FF2B5EF4-FFF2-40B4-BE49-F238E27FC236}">
                <a16:creationId xmlns:a16="http://schemas.microsoft.com/office/drawing/2014/main" id="{A524C1E0-92FE-D7D2-83A7-46D29A838874}"/>
              </a:ext>
            </a:extLst>
          </p:cNvPr>
          <p:cNvSpPr>
            <a:spLocks noGrp="1"/>
          </p:cNvSpPr>
          <p:nvPr>
            <p:ph sz="quarter" idx="15" hasCustomPrompt="1"/>
          </p:nvPr>
        </p:nvSpPr>
        <p:spPr>
          <a:xfrm>
            <a:off x="838200" y="1790329"/>
            <a:ext cx="5134335" cy="4113054"/>
          </a:xfrm>
        </p:spPr>
        <p:txBody>
          <a:bodyPr>
            <a:normAutofit/>
          </a:bodyPr>
          <a:lstStyle>
            <a:lvl1pPr marL="0" indent="0">
              <a:lnSpc>
                <a:spcPct val="150000"/>
              </a:lnSpc>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a:extLst>
              <a:ext uri="{FF2B5EF4-FFF2-40B4-BE49-F238E27FC236}">
                <a16:creationId xmlns:a16="http://schemas.microsoft.com/office/drawing/2014/main" id="{427E0367-8E38-8905-DC9A-D0C376A591A7}"/>
              </a:ext>
            </a:extLst>
          </p:cNvPr>
          <p:cNvSpPr>
            <a:spLocks noGrp="1"/>
          </p:cNvSpPr>
          <p:nvPr>
            <p:ph sz="quarter" idx="16" hasCustomPrompt="1"/>
          </p:nvPr>
        </p:nvSpPr>
        <p:spPr>
          <a:xfrm>
            <a:off x="6219464" y="1790329"/>
            <a:ext cx="5134335" cy="4113054"/>
          </a:xfrm>
        </p:spPr>
        <p:txBody>
          <a:bodyPr>
            <a:normAutofit/>
          </a:bodyPr>
          <a:lstStyle>
            <a:lvl1pPr marL="0" indent="0">
              <a:lnSpc>
                <a:spcPct val="150000"/>
              </a:lnSpc>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43D847DE-29F2-8ABB-1718-34BED4F37718}"/>
              </a:ext>
              <a:ext uri="{C183D7F6-B498-43B3-948B-1728B52AA6E4}">
                <adec:decorative xmlns:adec="http://schemas.microsoft.com/office/drawing/2017/decorative" val="1"/>
              </a:ext>
            </a:extLst>
          </p:cNvPr>
          <p:cNvSpPr/>
          <p:nvPr userDrawn="1"/>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1/7/2025</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137703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p:txBody>
          <a:bodyPr anchor="ctr" anchorCtr="0">
            <a:noAutofit/>
          </a:bodyPr>
          <a:lstStyle>
            <a:lvl1pPr algn="ctr">
              <a:defRPr sz="3200"/>
            </a:lvl1pPr>
          </a:lstStyle>
          <a:p>
            <a:r>
              <a:rPr lang="en-US" dirty="0"/>
              <a:t>Click to add title</a:t>
            </a:r>
          </a:p>
        </p:txBody>
      </p:sp>
      <p:sp>
        <p:nvSpPr>
          <p:cNvPr id="8" name="Table Placeholder 7">
            <a:extLst>
              <a:ext uri="{FF2B5EF4-FFF2-40B4-BE49-F238E27FC236}">
                <a16:creationId xmlns:a16="http://schemas.microsoft.com/office/drawing/2014/main" id="{0CEAFE70-86D3-8690-31CA-F9A1FBA494D0}"/>
              </a:ext>
            </a:extLst>
          </p:cNvPr>
          <p:cNvSpPr>
            <a:spLocks noGrp="1"/>
          </p:cNvSpPr>
          <p:nvPr>
            <p:ph type="tbl" sz="quarter" idx="13"/>
          </p:nvPr>
        </p:nvSpPr>
        <p:spPr>
          <a:xfrm>
            <a:off x="613186" y="2107800"/>
            <a:ext cx="10965628" cy="3920196"/>
          </a:xfrm>
        </p:spPr>
        <p:txBody>
          <a:bodyPr/>
          <a:lstStyle>
            <a:lvl1pPr>
              <a:defRPr/>
            </a:lvl1pPr>
          </a:lstStyle>
          <a:p>
            <a:r>
              <a:rPr lang="en-US"/>
              <a:t>Click icon to add table</a:t>
            </a:r>
            <a:endParaRPr lang="en-US" dirty="0"/>
          </a:p>
        </p:txBody>
      </p:sp>
      <p:sp>
        <p:nvSpPr>
          <p:cNvPr id="4" name="Date Placeholder 3">
            <a:extLst>
              <a:ext uri="{FF2B5EF4-FFF2-40B4-BE49-F238E27FC236}">
                <a16:creationId xmlns:a16="http://schemas.microsoft.com/office/drawing/2014/main" id="{8C56EB0F-63C8-5F75-A333-3413A9DC6F76}"/>
              </a:ext>
            </a:extLst>
          </p:cNvPr>
          <p:cNvSpPr>
            <a:spLocks noGrp="1"/>
          </p:cNvSpPr>
          <p:nvPr>
            <p:ph type="dt" sz="half" idx="10"/>
          </p:nvPr>
        </p:nvSpPr>
        <p:spPr/>
        <p:txBody>
          <a:bodyPr/>
          <a:lstStyle/>
          <a:p>
            <a:fld id="{D6D8061D-18C3-4F4F-85EF-561633F58754}" type="datetimeFigureOut">
              <a:rPr lang="en-US" smtClean="0"/>
              <a:t>1/7/2025</a:t>
            </a:fld>
            <a:endParaRPr lang="en-US"/>
          </a:p>
        </p:txBody>
      </p:sp>
      <p:sp>
        <p:nvSpPr>
          <p:cNvPr id="5" name="Footer Placeholder 4">
            <a:extLst>
              <a:ext uri="{FF2B5EF4-FFF2-40B4-BE49-F238E27FC236}">
                <a16:creationId xmlns:a16="http://schemas.microsoft.com/office/drawing/2014/main" id="{4D4DE333-25B4-E092-1CC4-C3D20BA25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AF200-E81F-A326-0EDB-4B93C71D9BF4}"/>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2626099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3">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76EE6F3F-63EB-5C0E-2307-3B7CBBA1C374}"/>
              </a:ext>
            </a:extLst>
          </p:cNvPr>
          <p:cNvSpPr>
            <a:spLocks noGrp="1"/>
          </p:cNvSpPr>
          <p:nvPr>
            <p:ph type="pic" sz="quarter" idx="11"/>
          </p:nvPr>
        </p:nvSpPr>
        <p:spPr>
          <a:xfrm>
            <a:off x="0" y="0"/>
            <a:ext cx="12192000" cy="6858000"/>
          </a:xfrm>
          <a:solidFill>
            <a:schemeClr val="tx1"/>
          </a:solidFill>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1362437" y="400485"/>
            <a:ext cx="9467127" cy="2527911"/>
          </a:xfrm>
        </p:spPr>
        <p:txBody>
          <a:bodyPr anchor="b">
            <a:noAutofit/>
          </a:bodyPr>
          <a:lstStyle>
            <a:lvl1pPr algn="ctr">
              <a:spcBef>
                <a:spcPts val="1000"/>
              </a:spcBef>
              <a:defRPr>
                <a:solidFill>
                  <a:schemeClr val="bg1"/>
                </a:solidFill>
              </a:defRPr>
            </a:lvl1pPr>
          </a:lstStyle>
          <a:p>
            <a:r>
              <a:rPr lang="en-US" dirty="0"/>
              <a:t>Click to add title</a:t>
            </a:r>
          </a:p>
        </p:txBody>
      </p:sp>
      <p:sp>
        <p:nvSpPr>
          <p:cNvPr id="10" name="Text Placeholder 9">
            <a:extLst>
              <a:ext uri="{FF2B5EF4-FFF2-40B4-BE49-F238E27FC236}">
                <a16:creationId xmlns:a16="http://schemas.microsoft.com/office/drawing/2014/main" id="{E12DA517-30B0-BC62-0422-F995FB9189E2}"/>
              </a:ext>
            </a:extLst>
          </p:cNvPr>
          <p:cNvSpPr>
            <a:spLocks noGrp="1"/>
          </p:cNvSpPr>
          <p:nvPr>
            <p:ph type="body" sz="quarter" idx="10" hasCustomPrompt="1"/>
          </p:nvPr>
        </p:nvSpPr>
        <p:spPr>
          <a:xfrm>
            <a:off x="1362075" y="3738622"/>
            <a:ext cx="9467850" cy="2527911"/>
          </a:xfrm>
        </p:spPr>
        <p:txBody>
          <a:bodyPr>
            <a:normAutofit/>
          </a:bodyPr>
          <a:lstStyle>
            <a:lvl1pPr marL="0" indent="0" algn="ctr">
              <a:spcBef>
                <a:spcPts val="1000"/>
              </a:spcBef>
              <a:buNone/>
              <a:defRPr sz="1800">
                <a:solidFill>
                  <a:schemeClr val="bg1"/>
                </a:solidFill>
              </a:defRPr>
            </a:lvl1pPr>
            <a:lvl2pPr marL="457200" indent="0" algn="ctr">
              <a:spcBef>
                <a:spcPts val="1000"/>
              </a:spcBef>
              <a:buNone/>
              <a:defRPr sz="1800">
                <a:solidFill>
                  <a:schemeClr val="bg1"/>
                </a:solidFill>
              </a:defRPr>
            </a:lvl2pPr>
            <a:lvl3pPr marL="914400" indent="0" algn="ctr">
              <a:spcBef>
                <a:spcPts val="1000"/>
              </a:spcBef>
              <a:buNone/>
              <a:defRPr sz="1800">
                <a:solidFill>
                  <a:schemeClr val="bg1"/>
                </a:solidFill>
              </a:defRPr>
            </a:lvl3pPr>
            <a:lvl4pPr marL="1371600" indent="0" algn="ctr">
              <a:spcBef>
                <a:spcPts val="1000"/>
              </a:spcBef>
              <a:buNone/>
              <a:defRPr sz="1800">
                <a:solidFill>
                  <a:schemeClr val="bg1"/>
                </a:solidFill>
              </a:defRPr>
            </a:lvl4pPr>
            <a:lvl5pPr marL="1828800" indent="0" algn="ctr">
              <a:spcBef>
                <a:spcPts val="1000"/>
              </a:spcBef>
              <a:buNone/>
              <a:defRPr sz="1800">
                <a:solidFill>
                  <a:schemeClr val="bg1"/>
                </a:solidFill>
              </a:defRPr>
            </a:lvl5pPr>
          </a:lstStyle>
          <a:p>
            <a:pPr lvl="0"/>
            <a:r>
              <a:rPr lang="en-US" dirty="0"/>
              <a:t>Click to add text</a:t>
            </a:r>
          </a:p>
        </p:txBody>
      </p:sp>
    </p:spTree>
    <p:extLst>
      <p:ext uri="{BB962C8B-B14F-4D97-AF65-F5344CB8AC3E}">
        <p14:creationId xmlns:p14="http://schemas.microsoft.com/office/powerpoint/2010/main" val="216296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6562816" y="457200"/>
            <a:ext cx="4837176" cy="1993392"/>
          </a:xfrm>
        </p:spPr>
        <p:txBody>
          <a:bodyPr anchor="b">
            <a:noAutofit/>
          </a:bodyPr>
          <a:lstStyle>
            <a:lvl1pPr>
              <a:defRPr sz="3200"/>
            </a:lvl1pPr>
          </a:lstStyle>
          <a:p>
            <a:r>
              <a:rPr lang="en-US" dirty="0"/>
              <a:t>Click to add title</a:t>
            </a:r>
          </a:p>
        </p:txBody>
      </p:sp>
      <p:sp>
        <p:nvSpPr>
          <p:cNvPr id="10" name="Picture Placeholder 9">
            <a:extLst>
              <a:ext uri="{FF2B5EF4-FFF2-40B4-BE49-F238E27FC236}">
                <a16:creationId xmlns:a16="http://schemas.microsoft.com/office/drawing/2014/main" id="{6B8CBAD6-FC79-B2BB-0B67-26429A6D4C8C}"/>
              </a:ext>
            </a:extLst>
          </p:cNvPr>
          <p:cNvSpPr>
            <a:spLocks noGrp="1"/>
          </p:cNvSpPr>
          <p:nvPr>
            <p:ph type="pic" sz="quarter" idx="10"/>
          </p:nvPr>
        </p:nvSpPr>
        <p:spPr>
          <a:xfrm>
            <a:off x="-28882" y="0"/>
            <a:ext cx="6115050" cy="6858000"/>
          </a:xfrm>
          <a:prstGeom prst="parallelogram">
            <a:avLst/>
          </a:prstGeom>
          <a:ln>
            <a:noFill/>
          </a:ln>
        </p:spPr>
        <p:txBody>
          <a:bodyPr tIns="0">
            <a:normAutofit/>
          </a:bodyPr>
          <a:lstStyle>
            <a:lvl1pPr marL="0" indent="0" algn="ctr">
              <a:buNone/>
              <a:defRPr sz="2000"/>
            </a:lvl1pPr>
          </a:lstStyle>
          <a:p>
            <a:r>
              <a:rPr lang="en-US"/>
              <a:t>Click icon to add picture</a:t>
            </a:r>
            <a:endParaRPr lang="en-US" dirty="0"/>
          </a:p>
        </p:txBody>
      </p:sp>
      <p:sp>
        <p:nvSpPr>
          <p:cNvPr id="3" name="Content Placeholder 2">
            <a:extLst>
              <a:ext uri="{FF2B5EF4-FFF2-40B4-BE49-F238E27FC236}">
                <a16:creationId xmlns:a16="http://schemas.microsoft.com/office/drawing/2014/main" id="{A772710C-A212-1B12-06CD-FA2A14F89D68}"/>
              </a:ext>
            </a:extLst>
          </p:cNvPr>
          <p:cNvSpPr>
            <a:spLocks noGrp="1"/>
          </p:cNvSpPr>
          <p:nvPr>
            <p:ph idx="1" hasCustomPrompt="1"/>
          </p:nvPr>
        </p:nvSpPr>
        <p:spPr>
          <a:xfrm>
            <a:off x="6562818" y="2752344"/>
            <a:ext cx="4837174" cy="3136392"/>
          </a:xfrm>
        </p:spPr>
        <p:txBody>
          <a:bodyPr anchor="t" anchorCtr="0">
            <a:normAutofit/>
          </a:bodyPr>
          <a:lstStyle>
            <a:lvl1pPr marL="0" indent="0">
              <a:lnSpc>
                <a:spcPct val="150000"/>
              </a:lnSpc>
              <a:spcBef>
                <a:spcPts val="1000"/>
              </a:spcBef>
              <a:buNone/>
              <a:defRPr sz="1800" cap="all" spc="300" baseline="0"/>
            </a:lvl1pPr>
            <a:lvl2pPr marL="457200" indent="0">
              <a:lnSpc>
                <a:spcPct val="150000"/>
              </a:lnSpc>
              <a:spcBef>
                <a:spcPts val="1000"/>
              </a:spcBef>
              <a:buNone/>
              <a:defRPr sz="1800" cap="all" spc="300" baseline="0"/>
            </a:lvl2pPr>
            <a:lvl3pPr marL="914400" indent="0">
              <a:lnSpc>
                <a:spcPct val="150000"/>
              </a:lnSpc>
              <a:spcBef>
                <a:spcPts val="1000"/>
              </a:spcBef>
              <a:buNone/>
              <a:defRPr sz="1800" cap="all" spc="300" baseline="0"/>
            </a:lvl3pPr>
            <a:lvl4pPr marL="1371600" indent="0">
              <a:lnSpc>
                <a:spcPct val="150000"/>
              </a:lnSpc>
              <a:spcBef>
                <a:spcPts val="1000"/>
              </a:spcBef>
              <a:buNone/>
              <a:defRPr sz="1800" cap="all" spc="300" baseline="0"/>
            </a:lvl4pPr>
            <a:lvl5pPr marL="1828800" indent="0">
              <a:lnSpc>
                <a:spcPct val="150000"/>
              </a:lnSpc>
              <a:spcBef>
                <a:spcPts val="1000"/>
              </a:spcBef>
              <a:buNone/>
              <a:defRPr sz="1800" cap="all" spc="300" baseline="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934796A3-781D-5244-DAB8-2D6EE0AC3B70}"/>
              </a:ext>
              <a:ext uri="{C183D7F6-B498-43B3-948B-1728B52AA6E4}">
                <adec:decorative xmlns:adec="http://schemas.microsoft.com/office/drawing/2017/decorative" val="1"/>
              </a:ext>
            </a:extLst>
          </p:cNvPr>
          <p:cNvSpPr/>
          <p:nvPr userDrawn="1"/>
        </p:nvSpPr>
        <p:spPr>
          <a:xfrm>
            <a:off x="6562817" y="6303963"/>
            <a:ext cx="3014980"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1438804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subtitle +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72C41-A024-2F33-1F04-21E003FA7291}"/>
              </a:ext>
            </a:extLst>
          </p:cNvPr>
          <p:cNvSpPr>
            <a:spLocks noGrp="1"/>
          </p:cNvSpPr>
          <p:nvPr>
            <p:ph type="ctrTitle"/>
          </p:nvPr>
        </p:nvSpPr>
        <p:spPr>
          <a:xfrm>
            <a:off x="1117600" y="762000"/>
            <a:ext cx="5066250" cy="2900680"/>
          </a:xfrm>
        </p:spPr>
        <p:txBody>
          <a:bodyPr anchor="b">
            <a:noAutofit/>
          </a:bodyPr>
          <a:lstStyle>
            <a:lvl1pPr algn="ctr">
              <a:defRPr sz="3200"/>
            </a:lvl1pPr>
          </a:lstStyle>
          <a:p>
            <a:r>
              <a:rPr lang="en-US"/>
              <a:t>Click to edit Master title style</a:t>
            </a:r>
            <a:endParaRPr lang="en-US" dirty="0"/>
          </a:p>
        </p:txBody>
      </p:sp>
      <p:sp>
        <p:nvSpPr>
          <p:cNvPr id="12" name="Picture Placeholder 11">
            <a:extLst>
              <a:ext uri="{FF2B5EF4-FFF2-40B4-BE49-F238E27FC236}">
                <a16:creationId xmlns:a16="http://schemas.microsoft.com/office/drawing/2014/main" id="{82836803-D9E6-3DF1-3B90-1E7E677CC7B7}"/>
              </a:ext>
            </a:extLst>
          </p:cNvPr>
          <p:cNvSpPr>
            <a:spLocks noGrp="1"/>
          </p:cNvSpPr>
          <p:nvPr>
            <p:ph type="pic" sz="quarter" idx="10" hasCustomPrompt="1"/>
          </p:nvPr>
        </p:nvSpPr>
        <p:spPr>
          <a:xfrm flipH="1">
            <a:off x="6086167" y="-22225"/>
            <a:ext cx="6080760" cy="6902450"/>
          </a:xfrm>
          <a:prstGeom prst="parallelogram">
            <a:avLst/>
          </a:prstGeom>
          <a:ln>
            <a:noFill/>
          </a:ln>
        </p:spPr>
        <p:txBody>
          <a:bodyPr lIns="0" tIns="0">
            <a:normAutofit/>
          </a:bodyPr>
          <a:lstStyle>
            <a:lvl1pPr marL="0" indent="0" algn="l">
              <a:buNone/>
              <a:defRPr sz="2000"/>
            </a:lvl1pPr>
          </a:lstStyle>
          <a:p>
            <a:r>
              <a:rPr lang="en-US" dirty="0"/>
              <a:t>Click icon to add image</a:t>
            </a:r>
          </a:p>
        </p:txBody>
      </p:sp>
      <p:sp>
        <p:nvSpPr>
          <p:cNvPr id="3" name="Subtitle 2">
            <a:extLst>
              <a:ext uri="{FF2B5EF4-FFF2-40B4-BE49-F238E27FC236}">
                <a16:creationId xmlns:a16="http://schemas.microsoft.com/office/drawing/2014/main" id="{473BC2DF-9C2A-052C-AD2C-0A8ABAA50374}"/>
              </a:ext>
            </a:extLst>
          </p:cNvPr>
          <p:cNvSpPr>
            <a:spLocks noGrp="1"/>
          </p:cNvSpPr>
          <p:nvPr>
            <p:ph type="subTitle" idx="1" hasCustomPrompt="1"/>
          </p:nvPr>
        </p:nvSpPr>
        <p:spPr>
          <a:xfrm>
            <a:off x="1117600" y="4145280"/>
            <a:ext cx="5066250" cy="690880"/>
          </a:xfrm>
          <a:gradFill flip="none" rotWithShape="1">
            <a:gsLst>
              <a:gs pos="0">
                <a:schemeClr val="accent5"/>
              </a:gs>
              <a:gs pos="100000">
                <a:schemeClr val="accent2">
                  <a:lumMod val="97000"/>
                  <a:lumOff val="3000"/>
                </a:schemeClr>
              </a:gs>
              <a:gs pos="50000">
                <a:schemeClr val="accent1"/>
              </a:gs>
            </a:gsLst>
            <a:lin ang="10200000" scaled="0"/>
            <a:tileRect/>
          </a:gradFill>
        </p:spPr>
        <p:txBody>
          <a:bodyPr anchor="ctr">
            <a:normAutofit/>
          </a:bodyPr>
          <a:lstStyle>
            <a:lvl1pPr marL="0" indent="0" algn="ctr">
              <a:buNone/>
              <a:defRPr sz="2400" cap="all" baseline="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subtitle</a:t>
            </a:r>
          </a:p>
        </p:txBody>
      </p:sp>
    </p:spTree>
    <p:extLst>
      <p:ext uri="{BB962C8B-B14F-4D97-AF65-F5344CB8AC3E}">
        <p14:creationId xmlns:p14="http://schemas.microsoft.com/office/powerpoint/2010/main" val="1924186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5242425" y="466344"/>
            <a:ext cx="6241651" cy="1710354"/>
          </a:xfrm>
        </p:spPr>
        <p:txBody>
          <a:bodyPr bIns="0" anchor="ctr" anchorCtr="0">
            <a:noAutofit/>
          </a:bodyPr>
          <a:lstStyle>
            <a:lvl1pPr>
              <a:defRPr sz="3200"/>
            </a:lvl1pPr>
          </a:lstStyle>
          <a:p>
            <a:r>
              <a:rPr lang="en-US" dirty="0"/>
              <a:t>Click to add title</a:t>
            </a:r>
          </a:p>
        </p:txBody>
      </p:sp>
      <p:sp>
        <p:nvSpPr>
          <p:cNvPr id="10" name="Picture Placeholder 9">
            <a:extLst>
              <a:ext uri="{FF2B5EF4-FFF2-40B4-BE49-F238E27FC236}">
                <a16:creationId xmlns:a16="http://schemas.microsoft.com/office/drawing/2014/main" id="{511A5385-FB23-93A8-2B8F-9887244244DF}"/>
              </a:ext>
            </a:extLst>
          </p:cNvPr>
          <p:cNvSpPr>
            <a:spLocks noGrp="1"/>
          </p:cNvSpPr>
          <p:nvPr>
            <p:ph type="pic" sz="quarter" idx="10"/>
          </p:nvPr>
        </p:nvSpPr>
        <p:spPr>
          <a:xfrm>
            <a:off x="0" y="0"/>
            <a:ext cx="4287838" cy="6858000"/>
          </a:xfrm>
        </p:spPr>
        <p:txBody>
          <a:bodyPr>
            <a:normAutofit/>
          </a:bodyPr>
          <a:lstStyle>
            <a:lvl1pPr marL="0" indent="0" algn="ctr">
              <a:buNone/>
              <a:defRPr sz="2000"/>
            </a:lvl1pPr>
          </a:lstStyle>
          <a:p>
            <a:r>
              <a:rPr lang="en-US"/>
              <a:t>Click icon to add picture</a:t>
            </a:r>
            <a:endParaRPr lang="en-US" dirty="0"/>
          </a:p>
        </p:txBody>
      </p:sp>
      <p:sp>
        <p:nvSpPr>
          <p:cNvPr id="3" name="Content Placeholder 2">
            <a:extLst>
              <a:ext uri="{FF2B5EF4-FFF2-40B4-BE49-F238E27FC236}">
                <a16:creationId xmlns:a16="http://schemas.microsoft.com/office/drawing/2014/main" id="{A772710C-A212-1B12-06CD-FA2A14F89D68}"/>
              </a:ext>
            </a:extLst>
          </p:cNvPr>
          <p:cNvSpPr>
            <a:spLocks noGrp="1"/>
          </p:cNvSpPr>
          <p:nvPr>
            <p:ph idx="1" hasCustomPrompt="1"/>
          </p:nvPr>
        </p:nvSpPr>
        <p:spPr>
          <a:xfrm>
            <a:off x="5242426" y="2286000"/>
            <a:ext cx="6241650" cy="3474720"/>
          </a:xfrm>
        </p:spPr>
        <p:txBody>
          <a:bodyPr>
            <a:normAutofit/>
          </a:bodyPr>
          <a:lstStyle>
            <a:lvl1pPr marL="228600" indent="-228600">
              <a:spcBef>
                <a:spcPts val="1000"/>
              </a:spcBef>
              <a:spcAft>
                <a:spcPts val="1000"/>
              </a:spcAft>
              <a:buClr>
                <a:schemeClr val="accent2"/>
              </a:buClr>
              <a:buFont typeface="Wingdings" panose="05000000000000000000" pitchFamily="2" charset="2"/>
              <a:buChar char="§"/>
              <a:defRPr sz="1800"/>
            </a:lvl1pPr>
            <a:lvl2pPr marL="228600" indent="-228600">
              <a:spcBef>
                <a:spcPts val="1000"/>
              </a:spcBef>
              <a:spcAft>
                <a:spcPts val="1000"/>
              </a:spcAft>
              <a:buClr>
                <a:schemeClr val="accent2"/>
              </a:buClr>
              <a:buFont typeface="Wingdings" panose="05000000000000000000" pitchFamily="2" charset="2"/>
              <a:buChar char="§"/>
              <a:defRPr sz="1800"/>
            </a:lvl2pPr>
            <a:lvl3pPr marL="228600" indent="-228600">
              <a:spcBef>
                <a:spcPts val="1000"/>
              </a:spcBef>
              <a:spcAft>
                <a:spcPts val="1000"/>
              </a:spcAft>
              <a:buClr>
                <a:schemeClr val="accent2"/>
              </a:buClr>
              <a:buFont typeface="Wingdings" panose="05000000000000000000" pitchFamily="2" charset="2"/>
              <a:buChar char="§"/>
              <a:defRPr sz="1800"/>
            </a:lvl3pPr>
            <a:lvl4pPr marL="228600" indent="-228600">
              <a:spcBef>
                <a:spcPts val="1000"/>
              </a:spcBef>
              <a:spcAft>
                <a:spcPts val="1000"/>
              </a:spcAft>
              <a:buClr>
                <a:schemeClr val="accent2"/>
              </a:buClr>
              <a:buFont typeface="Wingdings" panose="05000000000000000000" pitchFamily="2" charset="2"/>
              <a:buChar char="§"/>
              <a:defRPr sz="1800"/>
            </a:lvl4pPr>
            <a:lvl5pPr marL="228600" indent="-228600">
              <a:spcBef>
                <a:spcPts val="1000"/>
              </a:spcBef>
              <a:spcAft>
                <a:spcPts val="1000"/>
              </a:spcAft>
              <a:buClr>
                <a:schemeClr val="accent2"/>
              </a:buClr>
              <a:buFont typeface="Wingdings" panose="05000000000000000000" pitchFamily="2" charset="2"/>
              <a:buChar char="§"/>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50E25A87-9155-9E07-878F-CEC0B137C2D7}"/>
              </a:ext>
              <a:ext uri="{C183D7F6-B498-43B3-948B-1728B52AA6E4}">
                <adec:decorative xmlns:adec="http://schemas.microsoft.com/office/drawing/2017/decorative" val="1"/>
              </a:ext>
            </a:extLst>
          </p:cNvPr>
          <p:cNvSpPr/>
          <p:nvPr userDrawn="1"/>
        </p:nvSpPr>
        <p:spPr>
          <a:xfrm>
            <a:off x="5291586" y="6303963"/>
            <a:ext cx="4287186"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87894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72C41-A024-2F33-1F04-21E003FA7291}"/>
              </a:ext>
            </a:extLst>
          </p:cNvPr>
          <p:cNvSpPr>
            <a:spLocks noGrp="1"/>
          </p:cNvSpPr>
          <p:nvPr>
            <p:ph type="ctrTitle" hasCustomPrompt="1"/>
          </p:nvPr>
        </p:nvSpPr>
        <p:spPr>
          <a:xfrm>
            <a:off x="1524000" y="1143000"/>
            <a:ext cx="9144000" cy="2286000"/>
          </a:xfrm>
        </p:spPr>
        <p:txBody>
          <a:bodyPr anchor="b">
            <a:noAutofit/>
          </a:bodyPr>
          <a:lstStyle>
            <a:lvl1pPr algn="ctr">
              <a:defRPr sz="4800"/>
            </a:lvl1pPr>
          </a:lstStyle>
          <a:p>
            <a:r>
              <a:rPr lang="en-US" dirty="0"/>
              <a:t>Click to add title</a:t>
            </a:r>
          </a:p>
        </p:txBody>
      </p:sp>
      <p:sp>
        <p:nvSpPr>
          <p:cNvPr id="3" name="Subtitle 2">
            <a:extLst>
              <a:ext uri="{FF2B5EF4-FFF2-40B4-BE49-F238E27FC236}">
                <a16:creationId xmlns:a16="http://schemas.microsoft.com/office/drawing/2014/main" id="{473BC2DF-9C2A-052C-AD2C-0A8ABAA50374}"/>
              </a:ext>
            </a:extLst>
          </p:cNvPr>
          <p:cNvSpPr>
            <a:spLocks noGrp="1"/>
          </p:cNvSpPr>
          <p:nvPr>
            <p:ph type="subTitle" idx="1" hasCustomPrompt="1"/>
          </p:nvPr>
        </p:nvSpPr>
        <p:spPr>
          <a:xfrm>
            <a:off x="1524000" y="3835198"/>
            <a:ext cx="9144000" cy="683219"/>
          </a:xfrm>
          <a:gradFill>
            <a:gsLst>
              <a:gs pos="0">
                <a:schemeClr val="accent5"/>
              </a:gs>
              <a:gs pos="100000">
                <a:schemeClr val="accent2">
                  <a:lumMod val="97000"/>
                  <a:lumOff val="3000"/>
                </a:schemeClr>
              </a:gs>
              <a:gs pos="50000">
                <a:schemeClr val="accent1"/>
              </a:gs>
            </a:gsLst>
            <a:path path="circle">
              <a:fillToRect l="100000" t="100000"/>
            </a:path>
          </a:gradFill>
        </p:spPr>
        <p:txBody>
          <a:bodyPr anchor="ctr">
            <a:normAutofit/>
          </a:bodyPr>
          <a:lstStyle>
            <a:lvl1pPr marL="0" indent="0" algn="ctr">
              <a:buNone/>
              <a:defRPr sz="2400"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subtitle</a:t>
            </a:r>
          </a:p>
        </p:txBody>
      </p:sp>
    </p:spTree>
    <p:extLst>
      <p:ext uri="{BB962C8B-B14F-4D97-AF65-F5344CB8AC3E}">
        <p14:creationId xmlns:p14="http://schemas.microsoft.com/office/powerpoint/2010/main" val="1563727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9577E27-B60E-C6DD-BAAF-5CCC3D59E5D5}"/>
              </a:ext>
              <a:ext uri="{C183D7F6-B498-43B3-948B-1728B52AA6E4}">
                <adec:decorative xmlns:adec="http://schemas.microsoft.com/office/drawing/2017/decorative" val="1"/>
              </a:ext>
            </a:extLst>
          </p:cNvPr>
          <p:cNvSpPr/>
          <p:nvPr userDrawn="1"/>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880"/>
          </a:xfrm>
        </p:spPr>
        <p:txBody>
          <a:bodyPr anchor="ctr" anchorCtr="0">
            <a:noAutofit/>
          </a:bodyPr>
          <a:lstStyle>
            <a:lvl1pPr algn="ctr">
              <a:defRPr sz="3200"/>
            </a:lvl1pPr>
          </a:lstStyle>
          <a:p>
            <a:r>
              <a:rPr lang="en-US" dirty="0"/>
              <a:t>Click to add title</a:t>
            </a:r>
          </a:p>
        </p:txBody>
      </p:sp>
      <p:sp>
        <p:nvSpPr>
          <p:cNvPr id="9" name="Content Placeholder 10">
            <a:extLst>
              <a:ext uri="{FF2B5EF4-FFF2-40B4-BE49-F238E27FC236}">
                <a16:creationId xmlns:a16="http://schemas.microsoft.com/office/drawing/2014/main" id="{964CA031-27E0-D0AA-1451-A904CCF234FE}"/>
              </a:ext>
            </a:extLst>
          </p:cNvPr>
          <p:cNvSpPr>
            <a:spLocks noGrp="1"/>
          </p:cNvSpPr>
          <p:nvPr>
            <p:ph sz="quarter" idx="13" hasCustomPrompt="1"/>
          </p:nvPr>
        </p:nvSpPr>
        <p:spPr>
          <a:xfrm>
            <a:off x="838199" y="2024781"/>
            <a:ext cx="5212079"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0">
            <a:extLst>
              <a:ext uri="{FF2B5EF4-FFF2-40B4-BE49-F238E27FC236}">
                <a16:creationId xmlns:a16="http://schemas.microsoft.com/office/drawing/2014/main" id="{81FE0D7D-86B7-CCD2-A7A1-70E95846B542}"/>
              </a:ext>
            </a:extLst>
          </p:cNvPr>
          <p:cNvSpPr>
            <a:spLocks noGrp="1"/>
          </p:cNvSpPr>
          <p:nvPr>
            <p:ph sz="quarter" idx="14" hasCustomPrompt="1"/>
          </p:nvPr>
        </p:nvSpPr>
        <p:spPr>
          <a:xfrm>
            <a:off x="6459795" y="2024780"/>
            <a:ext cx="4894006"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1/7/2025</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505290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880"/>
          </a:xfrm>
        </p:spPr>
        <p:txBody>
          <a:bodyPr anchor="ctr" anchorCtr="0">
            <a:noAutofit/>
          </a:bodyPr>
          <a:lstStyle>
            <a:lvl1pPr algn="ctr">
              <a:defRPr sz="3200"/>
            </a:lvl1pPr>
          </a:lstStyle>
          <a:p>
            <a:r>
              <a:rPr lang="en-US" dirty="0"/>
              <a:t>Click to add title</a:t>
            </a:r>
          </a:p>
        </p:txBody>
      </p:sp>
      <p:sp>
        <p:nvSpPr>
          <p:cNvPr id="11" name="Content Placeholder 10">
            <a:extLst>
              <a:ext uri="{FF2B5EF4-FFF2-40B4-BE49-F238E27FC236}">
                <a16:creationId xmlns:a16="http://schemas.microsoft.com/office/drawing/2014/main" id="{2D2DE411-9D7C-15AE-0B59-F26B2BF8C522}"/>
              </a:ext>
            </a:extLst>
          </p:cNvPr>
          <p:cNvSpPr>
            <a:spLocks noGrp="1"/>
          </p:cNvSpPr>
          <p:nvPr>
            <p:ph sz="quarter" idx="13" hasCustomPrompt="1"/>
          </p:nvPr>
        </p:nvSpPr>
        <p:spPr>
          <a:xfrm>
            <a:off x="838200" y="2024781"/>
            <a:ext cx="2878394" cy="4137189"/>
          </a:xfrm>
        </p:spPr>
        <p:txBody>
          <a:bodyPr>
            <a:normAutofit/>
          </a:bodyPr>
          <a:lstStyle>
            <a:lvl1pPr marL="342900" indent="-342900">
              <a:spcBef>
                <a:spcPts val="1000"/>
              </a:spcBef>
              <a:spcAft>
                <a:spcPts val="1000"/>
              </a:spcAft>
              <a:buClr>
                <a:schemeClr val="accent2"/>
              </a:buClr>
              <a:buFont typeface="+mj-lt"/>
              <a:buAutoNum type="arabicPeriod"/>
              <a:defRPr sz="1800">
                <a:latin typeface="+mn-lt"/>
              </a:defRPr>
            </a:lvl1pPr>
            <a:lvl2pPr marL="800100" indent="-342900">
              <a:spcBef>
                <a:spcPts val="1000"/>
              </a:spcBef>
              <a:spcAft>
                <a:spcPts val="1000"/>
              </a:spcAft>
              <a:buClr>
                <a:schemeClr val="accent2"/>
              </a:buClr>
              <a:buFont typeface="+mj-lt"/>
              <a:buAutoNum type="alphaLcPeriod"/>
              <a:defRPr sz="1800">
                <a:latin typeface="+mn-lt"/>
              </a:defRPr>
            </a:lvl2pPr>
            <a:lvl3pPr marL="1257300" indent="-342900">
              <a:spcBef>
                <a:spcPts val="1000"/>
              </a:spcBef>
              <a:spcAft>
                <a:spcPts val="1000"/>
              </a:spcAft>
              <a:buClr>
                <a:schemeClr val="accent2"/>
              </a:buClr>
              <a:buFont typeface="+mj-lt"/>
              <a:buAutoNum type="arabicParenR"/>
              <a:defRPr sz="1800">
                <a:latin typeface="+mn-lt"/>
              </a:defRPr>
            </a:lvl3pPr>
            <a:lvl4pPr marL="1714500" indent="-342900">
              <a:spcBef>
                <a:spcPts val="1000"/>
              </a:spcBef>
              <a:spcAft>
                <a:spcPts val="1000"/>
              </a:spcAft>
              <a:buClr>
                <a:schemeClr val="accent2"/>
              </a:buClr>
              <a:buFont typeface="+mj-lt"/>
              <a:buAutoNum type="alphaLcParenR"/>
              <a:defRPr sz="1800">
                <a:latin typeface="+mn-lt"/>
              </a:defRPr>
            </a:lvl4pPr>
            <a:lvl5pPr marL="2057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p:txBody>
      </p:sp>
      <p:sp>
        <p:nvSpPr>
          <p:cNvPr id="4" name="Content Placeholder 10">
            <a:extLst>
              <a:ext uri="{FF2B5EF4-FFF2-40B4-BE49-F238E27FC236}">
                <a16:creationId xmlns:a16="http://schemas.microsoft.com/office/drawing/2014/main" id="{60FEDE7C-502F-ECFE-4136-E99206849C2A}"/>
              </a:ext>
            </a:extLst>
          </p:cNvPr>
          <p:cNvSpPr>
            <a:spLocks noGrp="1"/>
          </p:cNvSpPr>
          <p:nvPr>
            <p:ph sz="quarter" idx="14" hasCustomPrompt="1"/>
          </p:nvPr>
        </p:nvSpPr>
        <p:spPr>
          <a:xfrm>
            <a:off x="6459795" y="2024780"/>
            <a:ext cx="4894006"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1/7/2025</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657852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 picture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p:nvPr>
        </p:nvSpPr>
        <p:spPr>
          <a:xfrm>
            <a:off x="838201" y="448056"/>
            <a:ext cx="6172200" cy="1581912"/>
          </a:xfrm>
        </p:spPr>
        <p:txBody>
          <a:bodyPr anchor="b" anchorCtr="0">
            <a:noAutofit/>
          </a:bodyPr>
          <a:lstStyle>
            <a:lvl1pPr>
              <a:defRPr sz="3200"/>
            </a:lvl1pPr>
          </a:lstStyle>
          <a:p>
            <a:r>
              <a:rPr lang="en-US"/>
              <a:t>Click to edit Master title style</a:t>
            </a:r>
            <a:endParaRPr lang="en-US" dirty="0"/>
          </a:p>
        </p:txBody>
      </p:sp>
      <p:sp>
        <p:nvSpPr>
          <p:cNvPr id="4" name="Content Placeholder 10">
            <a:extLst>
              <a:ext uri="{FF2B5EF4-FFF2-40B4-BE49-F238E27FC236}">
                <a16:creationId xmlns:a16="http://schemas.microsoft.com/office/drawing/2014/main" id="{5F30E2A0-23EF-51B1-8ABD-00429EEA0642}"/>
              </a:ext>
            </a:extLst>
          </p:cNvPr>
          <p:cNvSpPr>
            <a:spLocks noGrp="1"/>
          </p:cNvSpPr>
          <p:nvPr>
            <p:ph sz="quarter" idx="14" hasCustomPrompt="1"/>
          </p:nvPr>
        </p:nvSpPr>
        <p:spPr>
          <a:xfrm>
            <a:off x="838200" y="2257063"/>
            <a:ext cx="4894006" cy="3904906"/>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10">
            <a:extLst>
              <a:ext uri="{FF2B5EF4-FFF2-40B4-BE49-F238E27FC236}">
                <a16:creationId xmlns:a16="http://schemas.microsoft.com/office/drawing/2014/main" id="{AF15552F-C66B-341F-2D37-0389710BA5E2}"/>
              </a:ext>
            </a:extLst>
          </p:cNvPr>
          <p:cNvSpPr>
            <a:spLocks noGrp="1"/>
          </p:cNvSpPr>
          <p:nvPr>
            <p:ph type="pic" sz="quarter" idx="10"/>
          </p:nvPr>
        </p:nvSpPr>
        <p:spPr>
          <a:xfrm>
            <a:off x="7500938" y="-22225"/>
            <a:ext cx="4714875" cy="6880225"/>
          </a:xfrm>
        </p:spPr>
        <p:txBody>
          <a:bodyPr>
            <a:normAutofit/>
          </a:bodyPr>
          <a:lstStyle>
            <a:lvl1pPr marL="0" indent="0" algn="ctr">
              <a:buNone/>
              <a:defRPr sz="2000"/>
            </a:lvl1pPr>
          </a:lstStyle>
          <a:p>
            <a:r>
              <a:rPr lang="en-US"/>
              <a:t>Click icon to add picture</a:t>
            </a:r>
            <a:endParaRPr lang="en-US" dirty="0"/>
          </a:p>
        </p:txBody>
      </p:sp>
      <p:sp>
        <p:nvSpPr>
          <p:cNvPr id="12" name="Rectangle 11">
            <a:extLst>
              <a:ext uri="{FF2B5EF4-FFF2-40B4-BE49-F238E27FC236}">
                <a16:creationId xmlns:a16="http://schemas.microsoft.com/office/drawing/2014/main" id="{0D8DCC6D-8B88-7BE0-7240-F743AE09EC48}"/>
              </a:ext>
              <a:ext uri="{C183D7F6-B498-43B3-948B-1728B52AA6E4}">
                <adec:decorative xmlns:adec="http://schemas.microsoft.com/office/drawing/2017/decorative" val="1"/>
              </a:ext>
            </a:extLst>
          </p:cNvPr>
          <p:cNvSpPr/>
          <p:nvPr userDrawn="1"/>
        </p:nvSpPr>
        <p:spPr>
          <a:xfrm>
            <a:off x="993814" y="6303963"/>
            <a:ext cx="4287186"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45438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563"/>
          </a:xfrm>
        </p:spPr>
        <p:txBody>
          <a:bodyPr anchor="ctr" anchorCtr="0">
            <a:noAutofit/>
          </a:bodyPr>
          <a:lstStyle>
            <a:lvl1pPr algn="ctr">
              <a:defRPr sz="3200"/>
            </a:lvl1pPr>
          </a:lstStyle>
          <a:p>
            <a:r>
              <a:rPr lang="en-US" dirty="0"/>
              <a:t>Click to add title</a:t>
            </a:r>
          </a:p>
        </p:txBody>
      </p:sp>
      <p:sp>
        <p:nvSpPr>
          <p:cNvPr id="4" name="Content Placeholder 10">
            <a:extLst>
              <a:ext uri="{FF2B5EF4-FFF2-40B4-BE49-F238E27FC236}">
                <a16:creationId xmlns:a16="http://schemas.microsoft.com/office/drawing/2014/main" id="{9C3ED3BF-FF6B-07FA-72C4-F6102A8558AF}"/>
              </a:ext>
            </a:extLst>
          </p:cNvPr>
          <p:cNvSpPr>
            <a:spLocks noGrp="1"/>
          </p:cNvSpPr>
          <p:nvPr>
            <p:ph sz="quarter" idx="15" hasCustomPrompt="1"/>
          </p:nvPr>
        </p:nvSpPr>
        <p:spPr>
          <a:xfrm>
            <a:off x="896074" y="2106591"/>
            <a:ext cx="2067045" cy="3633787"/>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600">
                <a:latin typeface="+mn-lt"/>
              </a:defRPr>
            </a:lvl2pPr>
            <a:lvl3pPr marL="457200" indent="-228600">
              <a:spcBef>
                <a:spcPts val="1000"/>
              </a:spcBef>
              <a:spcAft>
                <a:spcPts val="1000"/>
              </a:spcAft>
              <a:buClr>
                <a:schemeClr val="accent2"/>
              </a:buClr>
              <a:buFont typeface="Wingdings" panose="05000000000000000000" pitchFamily="2" charset="2"/>
              <a:buChar char="§"/>
              <a:defRPr sz="1400">
                <a:latin typeface="+mn-lt"/>
              </a:defRPr>
            </a:lvl3pPr>
            <a:lvl4pPr marL="685800" indent="-228600">
              <a:spcBef>
                <a:spcPts val="1000"/>
              </a:spcBef>
              <a:spcAft>
                <a:spcPts val="1000"/>
              </a:spcAft>
              <a:buClr>
                <a:schemeClr val="accent2"/>
              </a:buClr>
              <a:buFont typeface="Wingdings" panose="05000000000000000000" pitchFamily="2" charset="2"/>
              <a:buChar char="§"/>
              <a:defRPr sz="1400">
                <a:latin typeface="+mn-lt"/>
              </a:defRPr>
            </a:lvl4pPr>
            <a:lvl5pPr marL="914400" indent="-228600">
              <a:spcBef>
                <a:spcPts val="1000"/>
              </a:spcBef>
              <a:spcAft>
                <a:spcPts val="1000"/>
              </a:spcAft>
              <a:buClr>
                <a:schemeClr val="accent2"/>
              </a:buClr>
              <a:buFont typeface="Wingdings" panose="05000000000000000000" pitchFamily="2" charset="2"/>
              <a:buChar char="§"/>
              <a:defRPr sz="12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able Placeholder 7">
            <a:extLst>
              <a:ext uri="{FF2B5EF4-FFF2-40B4-BE49-F238E27FC236}">
                <a16:creationId xmlns:a16="http://schemas.microsoft.com/office/drawing/2014/main" id="{423FEB60-8FB5-7F10-EDD7-8AB4B3139EF6}"/>
              </a:ext>
            </a:extLst>
          </p:cNvPr>
          <p:cNvSpPr>
            <a:spLocks noGrp="1"/>
          </p:cNvSpPr>
          <p:nvPr>
            <p:ph type="tbl" sz="quarter" idx="13"/>
          </p:nvPr>
        </p:nvSpPr>
        <p:spPr>
          <a:xfrm>
            <a:off x="3483980" y="2106591"/>
            <a:ext cx="7869820" cy="4016713"/>
          </a:xfrm>
        </p:spPr>
        <p:txBody>
          <a:bodyPr/>
          <a:lstStyle/>
          <a:p>
            <a:r>
              <a:rPr lang="en-US"/>
              <a:t>Click icon to add table</a:t>
            </a:r>
            <a:endParaRPr lang="en-US" dirty="0"/>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1/7/2025</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28081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D97564-C310-6E8C-8689-CE18881B4A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FAD99FA-26D9-873B-BE7F-26FEC5C233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319819E-0266-97DD-DFD1-BAAA06AE32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6D8061D-18C3-4F4F-85EF-561633F58754}" type="datetimeFigureOut">
              <a:rPr lang="en-US" smtClean="0"/>
              <a:t>1/7/2025</a:t>
            </a:fld>
            <a:endParaRPr lang="en-US"/>
          </a:p>
        </p:txBody>
      </p:sp>
      <p:sp>
        <p:nvSpPr>
          <p:cNvPr id="5" name="Footer Placeholder 4">
            <a:extLst>
              <a:ext uri="{FF2B5EF4-FFF2-40B4-BE49-F238E27FC236}">
                <a16:creationId xmlns:a16="http://schemas.microsoft.com/office/drawing/2014/main" id="{2BFD19C9-01CE-9E2A-CDA5-C15940F055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1801085-7B28-048D-E3D3-9C3614268D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BD12358-51D2-46B3-9BDE-DF29528B9454}" type="slidenum">
              <a:rPr lang="en-US" smtClean="0"/>
              <a:t>‹#›</a:t>
            </a:fld>
            <a:endParaRPr lang="en-US"/>
          </a:p>
        </p:txBody>
      </p:sp>
    </p:spTree>
    <p:extLst>
      <p:ext uri="{BB962C8B-B14F-4D97-AF65-F5344CB8AC3E}">
        <p14:creationId xmlns:p14="http://schemas.microsoft.com/office/powerpoint/2010/main" val="1965934658"/>
      </p:ext>
    </p:extLst>
  </p:cSld>
  <p:clrMap bg1="lt1" tx1="dk1" bg2="lt2" tx2="dk2" accent1="accent1" accent2="accent2" accent3="accent3" accent4="accent4" accent5="accent5" accent6="accent6" hlink="hlink" folHlink="folHlink"/>
  <p:sldLayoutIdLst>
    <p:sldLayoutId id="2147483654" r:id="rId1"/>
    <p:sldLayoutId id="2147483660" r:id="rId2"/>
    <p:sldLayoutId id="2147483659" r:id="rId3"/>
    <p:sldLayoutId id="2147483650" r:id="rId4"/>
    <p:sldLayoutId id="2147483649" r:id="rId5"/>
    <p:sldLayoutId id="2147483662" r:id="rId6"/>
    <p:sldLayoutId id="2147483663" r:id="rId7"/>
    <p:sldLayoutId id="2147483652" r:id="rId8"/>
    <p:sldLayoutId id="2147483666" r:id="rId9"/>
    <p:sldLayoutId id="2147483664" r:id="rId10"/>
    <p:sldLayoutId id="2147483665" r:id="rId11"/>
    <p:sldLayoutId id="2147483661" r:id="rId12"/>
  </p:sldLayoutIdLst>
  <p:txStyles>
    <p:titleStyle>
      <a:lvl1pPr algn="l" defTabSz="914400" rtl="0" eaLnBrk="1" latinLnBrk="0" hangingPunct="1">
        <a:lnSpc>
          <a:spcPct val="90000"/>
        </a:lnSpc>
        <a:spcBef>
          <a:spcPct val="0"/>
        </a:spcBef>
        <a:buNone/>
        <a:defRPr sz="4800" kern="1200" cap="all" spc="300"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creativecommons.org/licenses/by-nc-nd/3.0/" TargetMode="External"/><Relationship Id="rId4" Type="http://schemas.openxmlformats.org/officeDocument/2006/relationships/hyperlink" Target="https://www.flickr.com/photos/internationaltransportforum/47080781731/in/album-72157706630671105/"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7" descr="abstract image">
            <a:extLst>
              <a:ext uri="{FF2B5EF4-FFF2-40B4-BE49-F238E27FC236}">
                <a16:creationId xmlns:a16="http://schemas.microsoft.com/office/drawing/2014/main" id="{782ED2F6-AFB3-9199-3999-2B5E4BAF2423}"/>
              </a:ext>
            </a:extLst>
          </p:cNvPr>
          <p:cNvPicPr>
            <a:picLocks noGrp="1" noChangeAspect="1"/>
          </p:cNvPicPr>
          <p:nvPr>
            <p:ph type="pic" sz="quarter" idx="10"/>
          </p:nvPr>
        </p:nvPicPr>
        <p:blipFill rotWithShape="1">
          <a:blip r:embed="rId2">
            <a:alphaModFix amt="52000"/>
            <a:extLst>
              <a:ext uri="{BEBA8EAE-BF5A-486C-A8C5-ECC9F3942E4B}">
                <a14:imgProps xmlns:a14="http://schemas.microsoft.com/office/drawing/2010/main">
                  <a14:imgLayer r:embed="rId3">
                    <a14:imgEffect>
                      <a14:saturation sat="0"/>
                    </a14:imgEffect>
                  </a14:imgLayer>
                </a14:imgProps>
              </a:ext>
            </a:extLst>
          </a:blip>
          <a:srcRect/>
          <a:stretch/>
        </p:blipFill>
        <p:spPr>
          <a:xfrm>
            <a:off x="0" y="0"/>
            <a:ext cx="12192000" cy="6858000"/>
          </a:xfrm>
        </p:spPr>
      </p:pic>
      <p:sp>
        <p:nvSpPr>
          <p:cNvPr id="6" name="Title 5">
            <a:extLst>
              <a:ext uri="{FF2B5EF4-FFF2-40B4-BE49-F238E27FC236}">
                <a16:creationId xmlns:a16="http://schemas.microsoft.com/office/drawing/2014/main" id="{F20A922B-22EC-7FD8-FA8C-2FFAC558BD66}"/>
              </a:ext>
            </a:extLst>
          </p:cNvPr>
          <p:cNvSpPr>
            <a:spLocks noGrp="1"/>
          </p:cNvSpPr>
          <p:nvPr>
            <p:ph type="ctrTitle"/>
          </p:nvPr>
        </p:nvSpPr>
        <p:spPr>
          <a:xfrm>
            <a:off x="1524000" y="2286000"/>
            <a:ext cx="9144000" cy="2286000"/>
          </a:xfrm>
        </p:spPr>
        <p:txBody>
          <a:bodyPr/>
          <a:lstStyle/>
          <a:p>
            <a:r>
              <a:rPr lang="en-US" dirty="0"/>
              <a:t>WMWG update to </a:t>
            </a:r>
            <a:r>
              <a:rPr lang="en-US" dirty="0" err="1"/>
              <a:t>wms</a:t>
            </a:r>
            <a:br>
              <a:rPr lang="en-US" dirty="0"/>
            </a:br>
            <a:r>
              <a:rPr lang="en-US" dirty="0"/>
              <a:t>January 8, 2025</a:t>
            </a:r>
            <a:br>
              <a:rPr lang="en-US" dirty="0"/>
            </a:br>
            <a:r>
              <a:rPr lang="en-US" dirty="0"/>
              <a:t>Blake Holt, WMWG Chair </a:t>
            </a:r>
          </a:p>
        </p:txBody>
      </p:sp>
    </p:spTree>
    <p:extLst>
      <p:ext uri="{BB962C8B-B14F-4D97-AF65-F5344CB8AC3E}">
        <p14:creationId xmlns:p14="http://schemas.microsoft.com/office/powerpoint/2010/main" val="639264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975C36-617B-795C-5A2B-325EA34F16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1AD706-11EF-C258-EBD5-C4EEFEAACF16}"/>
              </a:ext>
            </a:extLst>
          </p:cNvPr>
          <p:cNvSpPr>
            <a:spLocks noGrp="1"/>
          </p:cNvSpPr>
          <p:nvPr>
            <p:ph type="title"/>
          </p:nvPr>
        </p:nvSpPr>
        <p:spPr>
          <a:xfrm>
            <a:off x="6562816" y="457200"/>
            <a:ext cx="4837176" cy="1993392"/>
          </a:xfrm>
          <a:noFill/>
        </p:spPr>
        <p:txBody>
          <a:bodyPr anchor="b">
            <a:noAutofit/>
          </a:bodyPr>
          <a:lstStyle/>
          <a:p>
            <a:r>
              <a:rPr lang="en-US" dirty="0"/>
              <a:t>AGENDA</a:t>
            </a:r>
          </a:p>
        </p:txBody>
      </p:sp>
      <p:pic>
        <p:nvPicPr>
          <p:cNvPr id="15" name="Picture Placeholder 14">
            <a:extLst>
              <a:ext uri="{FF2B5EF4-FFF2-40B4-BE49-F238E27FC236}">
                <a16:creationId xmlns:a16="http://schemas.microsoft.com/office/drawing/2014/main" id="{E4DF753A-3575-A0D9-5135-8A94308DC038}"/>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0337" r="20337"/>
          <a:stretch/>
        </p:blipFill>
        <p:spPr>
          <a:xfrm>
            <a:off x="-28882" y="0"/>
            <a:ext cx="6115050" cy="6858000"/>
          </a:xfrm>
        </p:spPr>
      </p:pic>
      <p:sp>
        <p:nvSpPr>
          <p:cNvPr id="3" name="Content Placeholder 2">
            <a:extLst>
              <a:ext uri="{FF2B5EF4-FFF2-40B4-BE49-F238E27FC236}">
                <a16:creationId xmlns:a16="http://schemas.microsoft.com/office/drawing/2014/main" id="{992EC4A8-49EE-CF82-CFDC-BA9308ED0D65}"/>
              </a:ext>
            </a:extLst>
          </p:cNvPr>
          <p:cNvSpPr>
            <a:spLocks noGrp="1"/>
          </p:cNvSpPr>
          <p:nvPr>
            <p:ph idx="1"/>
          </p:nvPr>
        </p:nvSpPr>
        <p:spPr>
          <a:xfrm>
            <a:off x="6562818" y="2752344"/>
            <a:ext cx="4837174" cy="3136392"/>
          </a:xfrm>
          <a:noFill/>
        </p:spPr>
        <p:txBody>
          <a:bodyPr anchor="t">
            <a:normAutofit fontScale="70000" lnSpcReduction="20000"/>
          </a:bodyPr>
          <a:lstStyle/>
          <a:p>
            <a:pPr marL="285750" indent="-285750">
              <a:buFont typeface="Arial" panose="020B0604020202020204" pitchFamily="34" charset="0"/>
              <a:buChar char="•"/>
            </a:pPr>
            <a:r>
              <a:rPr lang="en-US" dirty="0"/>
              <a:t>General items</a:t>
            </a:r>
          </a:p>
          <a:p>
            <a:pPr marL="285750" indent="-285750">
              <a:buFont typeface="Arial" panose="020B0604020202020204" pitchFamily="34" charset="0"/>
              <a:buChar char="•"/>
            </a:pPr>
            <a:r>
              <a:rPr lang="en-US" dirty="0"/>
              <a:t>NPRRS discussed but still percolating: </a:t>
            </a:r>
            <a:r>
              <a:rPr lang="en-US" dirty="0" err="1"/>
              <a:t>nprr</a:t>
            </a:r>
            <a:r>
              <a:rPr lang="en-US" dirty="0"/>
              <a:t> 1256, Settlement for </a:t>
            </a:r>
            <a:r>
              <a:rPr lang="en-US" dirty="0" err="1"/>
              <a:t>mra</a:t>
            </a:r>
            <a:r>
              <a:rPr lang="en-US" dirty="0"/>
              <a:t> of </a:t>
            </a:r>
            <a:r>
              <a:rPr lang="en-US" dirty="0" err="1"/>
              <a:t>esrs</a:t>
            </a:r>
            <a:r>
              <a:rPr lang="en-US" dirty="0"/>
              <a:t>; </a:t>
            </a:r>
            <a:r>
              <a:rPr lang="en-US" dirty="0" err="1"/>
              <a:t>nprr</a:t>
            </a:r>
            <a:r>
              <a:rPr lang="en-US" dirty="0"/>
              <a:t> 1190, </a:t>
            </a:r>
            <a:r>
              <a:rPr lang="en-US" dirty="0" err="1"/>
              <a:t>hdl</a:t>
            </a:r>
            <a:r>
              <a:rPr lang="en-US" dirty="0"/>
              <a:t> override for increased LSE costs; NPRR1229, RTM CMP Energy payment </a:t>
            </a:r>
          </a:p>
          <a:p>
            <a:pPr marL="285750" indent="-285750">
              <a:buFont typeface="Arial" panose="020B0604020202020204" pitchFamily="34" charset="0"/>
              <a:buChar char="•"/>
            </a:pPr>
            <a:r>
              <a:rPr lang="en-US" dirty="0"/>
              <a:t>NPRRS ready for WMS vote: </a:t>
            </a:r>
            <a:r>
              <a:rPr lang="en-US" dirty="0" err="1"/>
              <a:t>nprr</a:t>
            </a:r>
            <a:r>
              <a:rPr lang="en-US" dirty="0"/>
              <a:t> 1241, FFSS availability and standby fee</a:t>
            </a:r>
          </a:p>
          <a:p>
            <a:pPr marL="285750" indent="-285750">
              <a:buFont typeface="Arial" panose="020B0604020202020204" pitchFamily="34" charset="0"/>
              <a:buChar char="•"/>
            </a:pPr>
            <a:r>
              <a:rPr lang="en-US" dirty="0"/>
              <a:t>CARD/</a:t>
            </a:r>
            <a:r>
              <a:rPr lang="en-US" dirty="0" err="1"/>
              <a:t>crrba</a:t>
            </a:r>
            <a:r>
              <a:rPr lang="en-US" dirty="0"/>
              <a:t> allocation discussion</a:t>
            </a:r>
          </a:p>
        </p:txBody>
      </p:sp>
      <p:sp>
        <p:nvSpPr>
          <p:cNvPr id="4" name="TextBox 3">
            <a:extLst>
              <a:ext uri="{FF2B5EF4-FFF2-40B4-BE49-F238E27FC236}">
                <a16:creationId xmlns:a16="http://schemas.microsoft.com/office/drawing/2014/main" id="{1AFB6E24-BF0F-047C-22F0-3EB51D4C754C}"/>
              </a:ext>
            </a:extLst>
          </p:cNvPr>
          <p:cNvSpPr txBox="1"/>
          <p:nvPr/>
        </p:nvSpPr>
        <p:spPr>
          <a:xfrm>
            <a:off x="-28882" y="6858000"/>
            <a:ext cx="6115050" cy="230832"/>
          </a:xfrm>
          <a:prstGeom prst="rect">
            <a:avLst/>
          </a:prstGeom>
          <a:noFill/>
        </p:spPr>
        <p:txBody>
          <a:bodyPr wrap="square" rtlCol="0">
            <a:spAutoFit/>
          </a:bodyPr>
          <a:lstStyle/>
          <a:p>
            <a:r>
              <a:rPr lang="en-US" sz="900">
                <a:hlinkClick r:id="rId4" tooltip="https://www.flickr.com/photos/internationaltransportforum/47080781731/in/album-72157706630671105/"/>
              </a:rPr>
              <a:t>This Photo</a:t>
            </a:r>
            <a:r>
              <a:rPr lang="en-US" sz="900"/>
              <a:t> by Unknown Author is licensed under </a:t>
            </a:r>
            <a:r>
              <a:rPr lang="en-US" sz="900">
                <a:hlinkClick r:id="rId5" tooltip="https://creativecommons.org/licenses/by-nc-nd/3.0/"/>
              </a:rPr>
              <a:t>CC BY-NC-ND</a:t>
            </a:r>
            <a:endParaRPr lang="en-US" sz="900"/>
          </a:p>
        </p:txBody>
      </p:sp>
    </p:spTree>
    <p:extLst>
      <p:ext uri="{BB962C8B-B14F-4D97-AF65-F5344CB8AC3E}">
        <p14:creationId xmlns:p14="http://schemas.microsoft.com/office/powerpoint/2010/main" val="1672017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General items</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199" y="2024781"/>
            <a:ext cx="10406744" cy="4137189"/>
          </a:xfrm>
          <a:noFill/>
        </p:spPr>
        <p:txBody>
          <a:bodyPr>
            <a:normAutofit/>
          </a:bodyPr>
          <a:lstStyle/>
          <a:p>
            <a:pPr marL="285750" indent="-285750">
              <a:buFont typeface="Arial" panose="020B0604020202020204" pitchFamily="34" charset="0"/>
              <a:buChar char="•"/>
            </a:pPr>
            <a:r>
              <a:rPr lang="en-US" dirty="0"/>
              <a:t>WMWG had two meetings since last WMS – December 10, 2024 and January 6, 2025.</a:t>
            </a:r>
          </a:p>
          <a:p>
            <a:pPr marL="285750" indent="-285750">
              <a:buFont typeface="Arial" panose="020B0604020202020204" pitchFamily="34" charset="0"/>
              <a:buChar char="•"/>
            </a:pPr>
            <a:r>
              <a:rPr lang="en-US" dirty="0"/>
              <a:t>Recommend Amanda Frazier, Treaty Oak Clean Energy, to serve as chair and Trevor </a:t>
            </a:r>
            <a:r>
              <a:rPr lang="en-US" dirty="0" err="1"/>
              <a:t>Safko</a:t>
            </a:r>
            <a:r>
              <a:rPr lang="en-US" dirty="0"/>
              <a:t>, LCRA, to serve as vice chair for 2025.</a:t>
            </a:r>
          </a:p>
          <a:p>
            <a:pPr marL="285750" indent="-285750">
              <a:buFont typeface="Arial" panose="020B0604020202020204" pitchFamily="34" charset="0"/>
              <a:buChar char="•"/>
            </a:pPr>
            <a:r>
              <a:rPr lang="en-US" dirty="0"/>
              <a:t>In response to a previous request, ERCOT’s Sam Morris shared information about how ERCOT incorporates wholesale storage load into its forecasts. There was discussion about whether after real-time co-optimization is implemented ERCOT should take charging load out of its daily forecasts. </a:t>
            </a:r>
          </a:p>
          <a:p>
            <a:pPr marL="285750" indent="-285750">
              <a:buFont typeface="Arial" panose="020B0604020202020204" pitchFamily="34" charset="0"/>
              <a:buChar char="•"/>
            </a:pPr>
            <a:endParaRPr lang="en-US" dirty="0"/>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291767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NPRRS that require more discussion </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199" y="2024781"/>
            <a:ext cx="10406744" cy="4137189"/>
          </a:xfrm>
          <a:noFill/>
        </p:spPr>
        <p:txBody>
          <a:bodyPr>
            <a:normAutofit/>
          </a:bodyPr>
          <a:lstStyle/>
          <a:p>
            <a:pPr marL="285750" indent="-285750">
              <a:buFont typeface="Arial" panose="020B0604020202020204" pitchFamily="34" charset="0"/>
              <a:buChar char="•"/>
            </a:pPr>
            <a:r>
              <a:rPr lang="en-US" dirty="0"/>
              <a:t>NPRR1256, Settlement for MRA of ESRs. ERCOT’s </a:t>
            </a:r>
            <a:r>
              <a:rPr lang="en-US" dirty="0" err="1"/>
              <a:t>Ino</a:t>
            </a:r>
            <a:r>
              <a:rPr lang="en-US" dirty="0"/>
              <a:t> González and Kenneth Ragsdale discussed NPRR1256, which is narrowly tailored to describe how Energy Storage Resources (ESR) would be compensated when deployed as a Must Run Alternative (MRA). WMWG participants asked for more information about how ERCOT determined the capacity and duration requirements for an ESR to serve as an MRA. ERCOT explained that the capacity requirements are determined using the planning team’s retirement study and are laid out in the Request for Proposal for each MRA. WMWG participants encouraged ERCOT to revise the NPRR to address the process it would use to verify that an ESR serving as an MRA has sufficient state of charge to meet its requirements as an MRA.</a:t>
            </a:r>
          </a:p>
          <a:p>
            <a:pPr marL="285750" indent="-285750">
              <a:buFont typeface="Arial" panose="020B0604020202020204" pitchFamily="34" charset="0"/>
              <a:buChar char="•"/>
            </a:pPr>
            <a:r>
              <a:rPr lang="en-US" dirty="0"/>
              <a:t>Global mitigation concept for NPRR1190, HDL Override Provision for Increased LSE Costs. Bill Barnes discussed his idea to add a requirement that if the total settlement amount for HDL Override provisions exceeds $10m in a calendar year, that ERCOT would report to TAC the causes of the payments and make recommendations for how to reduce the instances and costs. Some expressed a desire for a hard cap rather than a reporting trigger.</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2934895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A42E16-6E30-586F-3FDB-113648B003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1EC5C-5F07-1826-1F76-AB41941CD611}"/>
              </a:ext>
            </a:extLst>
          </p:cNvPr>
          <p:cNvSpPr>
            <a:spLocks noGrp="1"/>
          </p:cNvSpPr>
          <p:nvPr>
            <p:ph type="title"/>
          </p:nvPr>
        </p:nvSpPr>
        <p:spPr>
          <a:xfrm>
            <a:off x="838200" y="365760"/>
            <a:ext cx="10515600" cy="1325880"/>
          </a:xfrm>
          <a:noFill/>
        </p:spPr>
        <p:txBody>
          <a:bodyPr anchor="ctr"/>
          <a:lstStyle/>
          <a:p>
            <a:r>
              <a:rPr lang="en-US" dirty="0"/>
              <a:t>NPRRS that require more discussion (cont.) </a:t>
            </a:r>
          </a:p>
        </p:txBody>
      </p:sp>
      <p:sp>
        <p:nvSpPr>
          <p:cNvPr id="3" name="Content Placeholder 2">
            <a:extLst>
              <a:ext uri="{FF2B5EF4-FFF2-40B4-BE49-F238E27FC236}">
                <a16:creationId xmlns:a16="http://schemas.microsoft.com/office/drawing/2014/main" id="{24D74A69-6C68-EEDA-B1A4-54284320008B}"/>
              </a:ext>
            </a:extLst>
          </p:cNvPr>
          <p:cNvSpPr>
            <a:spLocks noGrp="1"/>
          </p:cNvSpPr>
          <p:nvPr>
            <p:ph sz="quarter" idx="13"/>
          </p:nvPr>
        </p:nvSpPr>
        <p:spPr>
          <a:xfrm>
            <a:off x="838199" y="2024781"/>
            <a:ext cx="10406744" cy="4137189"/>
          </a:xfrm>
          <a:noFill/>
        </p:spPr>
        <p:txBody>
          <a:bodyPr>
            <a:normAutofit/>
          </a:bodyPr>
          <a:lstStyle/>
          <a:p>
            <a:pPr marL="285750" indent="-285750">
              <a:buFont typeface="Arial" panose="020B0604020202020204" pitchFamily="34" charset="0"/>
              <a:buChar char="•"/>
            </a:pPr>
            <a:r>
              <a:rPr lang="en-US" dirty="0"/>
              <a:t>NPRR1229, Real-Time Constraint Management Plan Cost Recovery Payment. STEC’s Lucas Turner presented STEC’s January 2 comments further limiting the type of payment and capping repair costs at $500k per event. STEC has worked with ERCOT to align language. There were substantive questions around which costs should be used to determine the payment. There was also interest expressed in including the payments described in NPRR 1229 in the total payments that would be captured by the global mitigation concept for NPRR1190.</a:t>
            </a:r>
          </a:p>
          <a:p>
            <a:pPr marL="285750" indent="-285750">
              <a:buFont typeface="Arial" panose="020B0604020202020204" pitchFamily="34" charset="0"/>
              <a:buChar char="•"/>
            </a:pPr>
            <a:endParaRPr lang="en-US" dirty="0"/>
          </a:p>
        </p:txBody>
      </p:sp>
      <p:sp>
        <p:nvSpPr>
          <p:cNvPr id="5" name="Rectangle 4">
            <a:extLst>
              <a:ext uri="{FF2B5EF4-FFF2-40B4-BE49-F238E27FC236}">
                <a16:creationId xmlns:a16="http://schemas.microsoft.com/office/drawing/2014/main" id="{947D42B5-3884-E3C6-3A5E-4FEE39DDC07E}"/>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1612099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47733D-AC37-3891-23B5-004D3FD43D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C14EC9-D396-C82A-5348-E0493D7C48A2}"/>
              </a:ext>
            </a:extLst>
          </p:cNvPr>
          <p:cNvSpPr>
            <a:spLocks noGrp="1"/>
          </p:cNvSpPr>
          <p:nvPr>
            <p:ph type="title"/>
          </p:nvPr>
        </p:nvSpPr>
        <p:spPr>
          <a:xfrm>
            <a:off x="838200" y="365760"/>
            <a:ext cx="10515600" cy="1325880"/>
          </a:xfrm>
          <a:noFill/>
        </p:spPr>
        <p:txBody>
          <a:bodyPr anchor="ctr"/>
          <a:lstStyle/>
          <a:p>
            <a:r>
              <a:rPr lang="en-US" dirty="0"/>
              <a:t>NPRR1241: FFSS Availability and hourly standby fee</a:t>
            </a:r>
          </a:p>
        </p:txBody>
      </p:sp>
      <p:sp>
        <p:nvSpPr>
          <p:cNvPr id="3" name="Content Placeholder 2">
            <a:extLst>
              <a:ext uri="{FF2B5EF4-FFF2-40B4-BE49-F238E27FC236}">
                <a16:creationId xmlns:a16="http://schemas.microsoft.com/office/drawing/2014/main" id="{9D79E168-BC4C-F1C9-281D-3A0B00F3AB3F}"/>
              </a:ext>
            </a:extLst>
          </p:cNvPr>
          <p:cNvSpPr>
            <a:spLocks noGrp="1"/>
          </p:cNvSpPr>
          <p:nvPr>
            <p:ph sz="quarter" idx="13"/>
          </p:nvPr>
        </p:nvSpPr>
        <p:spPr>
          <a:xfrm>
            <a:off x="838199" y="2024781"/>
            <a:ext cx="10406744" cy="4137189"/>
          </a:xfrm>
          <a:noFill/>
        </p:spPr>
        <p:txBody>
          <a:bodyPr>
            <a:normAutofit/>
          </a:bodyPr>
          <a:lstStyle/>
          <a:p>
            <a:pPr marL="285750" indent="-285750">
              <a:buFont typeface="Arial" panose="020B0604020202020204" pitchFamily="34" charset="0"/>
              <a:buChar char="•"/>
            </a:pPr>
            <a:r>
              <a:rPr lang="en-US" dirty="0"/>
              <a:t>Katie Rich presented Luminant’s December 3 comments on the NPRR, which revised its </a:t>
            </a:r>
            <a:r>
              <a:rPr lang="en-US" dirty="0" err="1"/>
              <a:t>clawback</a:t>
            </a:r>
            <a:r>
              <a:rPr lang="en-US" dirty="0"/>
              <a:t> proposal for FFSSRs that are unavailable during portions of a Watch.</a:t>
            </a:r>
          </a:p>
          <a:p>
            <a:pPr marL="285750" indent="-285750">
              <a:buFont typeface="Arial" panose="020B0604020202020204" pitchFamily="34" charset="0"/>
              <a:buChar char="•"/>
            </a:pPr>
            <a:r>
              <a:rPr lang="en-US" dirty="0"/>
              <a:t>ERCOT stated that it supports Luminant’s December 3 comments.</a:t>
            </a:r>
          </a:p>
          <a:p>
            <a:pPr marL="285750" indent="-285750">
              <a:buFont typeface="Arial" panose="020B0604020202020204" pitchFamily="34" charset="0"/>
              <a:buChar char="•"/>
            </a:pPr>
            <a:r>
              <a:rPr lang="en-US" dirty="0"/>
              <a:t>There was no further discussion from WMWG participants.</a:t>
            </a:r>
          </a:p>
        </p:txBody>
      </p:sp>
      <p:sp>
        <p:nvSpPr>
          <p:cNvPr id="5" name="Rectangle 4">
            <a:extLst>
              <a:ext uri="{FF2B5EF4-FFF2-40B4-BE49-F238E27FC236}">
                <a16:creationId xmlns:a16="http://schemas.microsoft.com/office/drawing/2014/main" id="{0041F0D0-E0A5-87D9-64C6-F6227F0E8C6E}"/>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828402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CARD/CRRBA allocation Discussion</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200" y="1691640"/>
            <a:ext cx="10406744" cy="4137189"/>
          </a:xfrm>
          <a:noFill/>
        </p:spPr>
        <p:txBody>
          <a:bodyPr>
            <a:normAutofit/>
          </a:bodyPr>
          <a:lstStyle/>
          <a:p>
            <a:pPr marL="285750" indent="-285750">
              <a:buFont typeface="Arial" panose="020B0604020202020204" pitchFamily="34" charset="0"/>
              <a:buChar char="•"/>
            </a:pPr>
            <a:r>
              <a:rPr lang="en-US" dirty="0"/>
              <a:t>ERCOT’s Austin </a:t>
            </a:r>
            <a:r>
              <a:rPr lang="en-US" dirty="0" err="1"/>
              <a:t>Rosel</a:t>
            </a:r>
            <a:r>
              <a:rPr lang="en-US" dirty="0"/>
              <a:t> gave a background and overview of the CARD allocation issues, specifically explaining the new issue raised at WMS of whether the zonal allocation should be eliminated. Andrew Reimers stated that there was not a lot of support for removing the zonal component because it would have a big impact. </a:t>
            </a:r>
          </a:p>
          <a:p>
            <a:pPr marL="285750" indent="-285750">
              <a:buFont typeface="Arial" panose="020B0604020202020204" pitchFamily="34" charset="0"/>
              <a:buChar char="•"/>
            </a:pPr>
            <a:r>
              <a:rPr lang="en-US" dirty="0"/>
              <a:t>Shams Siddiqi explained that after analyzing the impacts of removing the zonal component, he had revised Georgetown’s proposal so that the zonal distribution would not change until the zone is about to reach the zone’s TCOS allocation.</a:t>
            </a:r>
          </a:p>
          <a:p>
            <a:pPr marL="285750" indent="-285750">
              <a:buFont typeface="Arial" panose="020B0604020202020204" pitchFamily="34" charset="0"/>
              <a:buChar char="•"/>
            </a:pPr>
            <a:r>
              <a:rPr lang="en-US" dirty="0"/>
              <a:t>WMWG participants discussed the various proposals and requested additional analysis from ERCOT. ERCOT will present that data either at the January 30 or March 3 </a:t>
            </a:r>
            <a:r>
              <a:rPr lang="en-US"/>
              <a:t>WMWG meeting.</a:t>
            </a:r>
            <a:endParaRPr lang="en-US" dirty="0"/>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3508456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11" descr="A close up of dots&#10;">
            <a:extLst>
              <a:ext uri="{FF2B5EF4-FFF2-40B4-BE49-F238E27FC236}">
                <a16:creationId xmlns:a16="http://schemas.microsoft.com/office/drawing/2014/main" id="{030E03B4-DAB0-F43D-4B1C-C54F75E621A1}"/>
              </a:ext>
            </a:extLst>
          </p:cNvPr>
          <p:cNvPicPr>
            <a:picLocks noGrp="1" noChangeAspect="1"/>
          </p:cNvPicPr>
          <p:nvPr>
            <p:ph type="pic" sz="quarter" idx="11"/>
          </p:nvPr>
        </p:nvPicPr>
        <p:blipFill>
          <a:blip r:embed="rId2"/>
          <a:srcRect/>
          <a:stretch/>
        </p:blipFill>
        <p:spPr>
          <a:xfrm>
            <a:off x="0" y="0"/>
            <a:ext cx="12192000" cy="6858000"/>
          </a:xfrm>
        </p:spPr>
      </p:pic>
      <p:sp>
        <p:nvSpPr>
          <p:cNvPr id="7" name="Title 6">
            <a:extLst>
              <a:ext uri="{FF2B5EF4-FFF2-40B4-BE49-F238E27FC236}">
                <a16:creationId xmlns:a16="http://schemas.microsoft.com/office/drawing/2014/main" id="{4AB1CD4B-2C7F-1593-8E69-B7450F3DCAD6}"/>
              </a:ext>
            </a:extLst>
          </p:cNvPr>
          <p:cNvSpPr>
            <a:spLocks noGrp="1"/>
          </p:cNvSpPr>
          <p:nvPr>
            <p:ph type="title"/>
          </p:nvPr>
        </p:nvSpPr>
        <p:spPr>
          <a:xfrm>
            <a:off x="1362437" y="400485"/>
            <a:ext cx="9467127" cy="2527911"/>
          </a:xfrm>
        </p:spPr>
        <p:txBody>
          <a:bodyPr/>
          <a:lstStyle/>
          <a:p>
            <a:r>
              <a:rPr lang="en-US" dirty="0"/>
              <a:t>THANK YOU</a:t>
            </a:r>
          </a:p>
        </p:txBody>
      </p:sp>
    </p:spTree>
    <p:extLst>
      <p:ext uri="{BB962C8B-B14F-4D97-AF65-F5344CB8AC3E}">
        <p14:creationId xmlns:p14="http://schemas.microsoft.com/office/powerpoint/2010/main" val="2184472291"/>
      </p:ext>
    </p:extLst>
  </p:cSld>
  <p:clrMapOvr>
    <a:masterClrMapping/>
  </p:clrMapOvr>
</p:sld>
</file>

<file path=ppt/theme/theme1.xml><?xml version="1.0" encoding="utf-8"?>
<a:theme xmlns:a="http://schemas.openxmlformats.org/drawingml/2006/main" name="Custom">
  <a:themeElements>
    <a:clrScheme name="Tech presentation">
      <a:dk1>
        <a:srgbClr val="000000"/>
      </a:dk1>
      <a:lt1>
        <a:srgbClr val="FFFFFF"/>
      </a:lt1>
      <a:dk2>
        <a:srgbClr val="435369"/>
      </a:dk2>
      <a:lt2>
        <a:srgbClr val="E8E8E8"/>
      </a:lt2>
      <a:accent1>
        <a:srgbClr val="A53F51"/>
      </a:accent1>
      <a:accent2>
        <a:srgbClr val="E89756"/>
      </a:accent2>
      <a:accent3>
        <a:srgbClr val="2F3342"/>
      </a:accent3>
      <a:accent4>
        <a:srgbClr val="2B2052"/>
      </a:accent4>
      <a:accent5>
        <a:srgbClr val="00023A"/>
      </a:accent5>
      <a:accent6>
        <a:srgbClr val="7E7E7E"/>
      </a:accent6>
      <a:hlink>
        <a:srgbClr val="467886"/>
      </a:hlink>
      <a:folHlink>
        <a:srgbClr val="96607D"/>
      </a:folHlink>
    </a:clrScheme>
    <a:fontScheme name="Custom 99">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M55661986_wac_CP_V19" id="{030227AD-26D8-46F7-B412-6532AF4DDFEA}" vid="{787E6F9C-FC70-455D-8D81-5DEDA8A08F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C2645A-E767-4D7E-984D-234E531E455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5F2A2379-DD35-4769-BFD6-4857D72F80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F048343-1EA9-44C3-883E-652FAAF0713E}">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{00DC93C2-00AB-4799-AFD6-65C67AF71715}tf55661986_win32</Template>
  <TotalTime>5374</TotalTime>
  <Words>668</Words>
  <Application>Microsoft Office PowerPoint</Application>
  <PresentationFormat>Widescreen</PresentationFormat>
  <Paragraphs>31</Paragraphs>
  <Slides>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Arial</vt:lpstr>
      <vt:lpstr>Calibri</vt:lpstr>
      <vt:lpstr>Calibri Light</vt:lpstr>
      <vt:lpstr>Wingdings</vt:lpstr>
      <vt:lpstr>Custom</vt:lpstr>
      <vt:lpstr>WMWG update to wms January 8, 2025 Blake Holt, WMWG Chair </vt:lpstr>
      <vt:lpstr>AGENDA</vt:lpstr>
      <vt:lpstr>General items</vt:lpstr>
      <vt:lpstr>NPRRS that require more discussion </vt:lpstr>
      <vt:lpstr>NPRRS that require more discussion (cont.) </vt:lpstr>
      <vt:lpstr>NPRR1241: FFSS Availability and hourly standby fee</vt:lpstr>
      <vt:lpstr>CARD/CRRBA allocation Discussion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WMWG update to wms January 8, 2025 Blake Holt, WMWG Chair </dc:title>
  <dc:creator>Amanda Frazier</dc:creator>
  <cp:lastModifiedBy>Clifton, Suzy</cp:lastModifiedBy>
  <cp:revision>8</cp:revision>
  <dcterms:created xsi:type="dcterms:W3CDTF">2024-07-23T18:58:17Z</dcterms:created>
  <dcterms:modified xsi:type="dcterms:W3CDTF">2025-01-07T19:23:20Z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y fmtid="{D5CDD505-2E9C-101B-9397-08002B2CF9AE}" pid="4" name="MSIP_Label_7084cbda-52b8-46fb-a7b7-cb5bd465ed85_Enabled">
    <vt:lpwstr>true</vt:lpwstr>
  </property>
  <property fmtid="{D5CDD505-2E9C-101B-9397-08002B2CF9AE}" pid="5" name="MSIP_Label_7084cbda-52b8-46fb-a7b7-cb5bd465ed85_SetDate">
    <vt:lpwstr>2025-01-07T19:23:20Z</vt:lpwstr>
  </property>
  <property fmtid="{D5CDD505-2E9C-101B-9397-08002B2CF9AE}" pid="6" name="MSIP_Label_7084cbda-52b8-46fb-a7b7-cb5bd465ed85_Method">
    <vt:lpwstr>Standard</vt:lpwstr>
  </property>
  <property fmtid="{D5CDD505-2E9C-101B-9397-08002B2CF9AE}" pid="7" name="MSIP_Label_7084cbda-52b8-46fb-a7b7-cb5bd465ed85_Name">
    <vt:lpwstr>Internal</vt:lpwstr>
  </property>
  <property fmtid="{D5CDD505-2E9C-101B-9397-08002B2CF9AE}" pid="8" name="MSIP_Label_7084cbda-52b8-46fb-a7b7-cb5bd465ed85_SiteId">
    <vt:lpwstr>0afb747d-bff7-4596-a9fc-950ef9e0ec45</vt:lpwstr>
  </property>
  <property fmtid="{D5CDD505-2E9C-101B-9397-08002B2CF9AE}" pid="9" name="MSIP_Label_7084cbda-52b8-46fb-a7b7-cb5bd465ed85_ActionId">
    <vt:lpwstr>4718cdd1-6337-4a46-9def-771470eb72e9</vt:lpwstr>
  </property>
  <property fmtid="{D5CDD505-2E9C-101B-9397-08002B2CF9AE}" pid="10" name="MSIP_Label_7084cbda-52b8-46fb-a7b7-cb5bd465ed85_ContentBits">
    <vt:lpwstr>0</vt:lpwstr>
  </property>
</Properties>
</file>