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260" r:id="rId7"/>
    <p:sldId id="557" r:id="rId8"/>
    <p:sldId id="55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831BD2-3014-FC08-390A-9936949E1516}" name="Maggio, Dave" initials="DM" userId="S::David.Maggio@ercot.com::ac169136-3d92-4093-a1ee-cd2fa0ab63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CARD and BA Allocation Analysis</a:t>
            </a:r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January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13419-D16C-6778-07DB-922FF4E1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72CBC-3572-B43A-B197-6FC1B8C1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ERCOT intends to bring the following analyses to the February WMWG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</a:rPr>
              <a:t>Allocation $/MWh by Zone for all options plus current.</a:t>
            </a:r>
          </a:p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</a:rPr>
              <a:t>Change in overall allocation per zone if we went from zonal to non-zonal for all options plus current.</a:t>
            </a:r>
          </a:p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</a:rPr>
              <a:t>TCOS and CARD/CRRBA trend over 10 years.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Arial" panose="020B0604020202020204" pitchFamily="34" charset="0"/>
              </a:rPr>
              <a:t>Congestion rent by zone, and system wide.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7ECEB-56F1-DF43-E099-129A4BBF3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4F30E-E536-0117-E768-BC1FB7D3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B2C5F-32BB-C288-58C7-C801DC77F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WMS and WMWG have coalesced around three options for adjusting the allocation.</a:t>
            </a:r>
          </a:p>
          <a:p>
            <a:r>
              <a:rPr lang="en-US" dirty="0" err="1"/>
              <a:t>Vistra</a:t>
            </a:r>
            <a:r>
              <a:rPr lang="en-US" dirty="0"/>
              <a:t> – Allocate on a load ratio share of a subset of highest load hours by taking the top 60 hours for the month combined with top 4 hours from the top 15 days.</a:t>
            </a:r>
          </a:p>
          <a:p>
            <a:r>
              <a:rPr lang="en-US" dirty="0"/>
              <a:t>IMM – Allocate revenues based on the load ratio share of the top 500 peak hours for the month. </a:t>
            </a:r>
          </a:p>
          <a:p>
            <a:r>
              <a:rPr lang="en-US" dirty="0"/>
              <a:t>City of Georgetown – Allocate CARD revenues based on the 4CP values from the previous year.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70476-8B76-AC84-1733-27027DECD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978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purl.org/dc/elements/1.1/"/>
    <ds:schemaRef ds:uri="8d5ee879-813f-4fb9-b7c2-a59846c21aeb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157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Analyses</vt:lpstr>
      <vt:lpstr>Options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36</cp:revision>
  <cp:lastPrinted>2017-10-10T21:31:05Z</cp:lastPrinted>
  <dcterms:created xsi:type="dcterms:W3CDTF">2016-01-21T15:20:31Z</dcterms:created>
  <dcterms:modified xsi:type="dcterms:W3CDTF">2025-01-02T19:22:42Z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