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327" r:id="rId7"/>
    <p:sldId id="32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80" autoAdjust="0"/>
  </p:normalViewPr>
  <p:slideViewPr>
    <p:cSldViewPr showGuides="1">
      <p:cViewPr varScale="1">
        <p:scale>
          <a:sx n="95" d="100"/>
          <a:sy n="95" d="100"/>
        </p:scale>
        <p:origin x="202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9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2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4676" y="6553200"/>
            <a:ext cx="2135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12/6/23 MWG to WMS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Meter Working Group Update</a:t>
            </a:r>
          </a:p>
          <a:p>
            <a:r>
              <a:rPr lang="en-US">
                <a:solidFill>
                  <a:schemeClr val="tx2"/>
                </a:solidFill>
              </a:rPr>
              <a:t>Michael Blum, MWG Chair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December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SMOGRR028 Discussion (Loss Comp. Current Limiting Reactors)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8781" y="11430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Reviewed comments from TDSP (CenterPoint Energy)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Other TDSPs voiced additional suggestions during meeting and a MWG Edit for SMOGRR was created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Revisions included responsibility of Owners to provide TDSP with needed value to perform calculations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MWG Edits to SMOGRR were distributed to stakeholder after meeting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Scenarios were presented illustrating when Loss Compensation for Current Limiting Reactors would or wouldn’t be required. </a:t>
            </a:r>
            <a:endParaRPr lang="en-US" sz="2000" kern="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kern="0" dirty="0">
                <a:latin typeface="TradeGothic LT" panose="020B0506030503020504" pitchFamily="34" charset="0"/>
              </a:rPr>
              <a:t>MWG recommends approval of SMOGRR028 with MWG Dec 2024 comments.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82B36-00CD-E766-B72F-D57EB07FA389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- 1/8/25 MWG TO WMS</a:t>
            </a:r>
          </a:p>
        </p:txBody>
      </p:sp>
    </p:spTree>
    <p:extLst>
      <p:ext uri="{BB962C8B-B14F-4D97-AF65-F5344CB8AC3E}">
        <p14:creationId xmlns:p14="http://schemas.microsoft.com/office/powerpoint/2010/main" val="28871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Other MWG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2025 Leadership – Michael Blum (Chair) is stepping down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Kyle Stuckly (Vice Chair</a:t>
            </a: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) has expressed interest in Chair role and has support from his management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E86A7-1ECD-A449-978F-79C9A8896F6C}"/>
              </a:ext>
            </a:extLst>
          </p:cNvPr>
          <p:cNvSpPr txBox="1"/>
          <p:nvPr/>
        </p:nvSpPr>
        <p:spPr>
          <a:xfrm>
            <a:off x="114300" y="6579824"/>
            <a:ext cx="21717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- 1/10/24 MWG TO WMS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DBAFA-36B6-51A6-1289-A06CA8C4223B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- 1/8/25 MWG TO WMS</a:t>
            </a:r>
          </a:p>
        </p:txBody>
      </p:sp>
    </p:spTree>
    <p:extLst>
      <p:ext uri="{BB962C8B-B14F-4D97-AF65-F5344CB8AC3E}">
        <p14:creationId xmlns:p14="http://schemas.microsoft.com/office/powerpoint/2010/main" val="267542508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12704</TotalTime>
  <Words>152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SMOGRR028 Discussion (Loss Comp. Current Limiting Reactors)</vt:lpstr>
      <vt:lpstr>Other MWG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342</cp:revision>
  <cp:lastPrinted>2016-01-21T20:53:15Z</cp:lastPrinted>
  <dcterms:created xsi:type="dcterms:W3CDTF">2016-01-21T15:20:31Z</dcterms:created>
  <dcterms:modified xsi:type="dcterms:W3CDTF">2025-01-03T20:59:23Z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2023-10-19T12:53:30Z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9cb86894-6c01-44dd-96c7-ac59748ed38e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e3ac3a1a-de19-428b-b395-6d250d7743fb_Enabled">
    <vt:lpwstr>true</vt:lpwstr>
  </property>
  <property fmtid="{D5CDD505-2E9C-101B-9397-08002B2CF9AE}" pid="11" name="MSIP_Label_e3ac3a1a-de19-428b-b395-6d250d7743fb_SetDate">
    <vt:lpwstr>2023-11-16T21:19:10Z</vt:lpwstr>
  </property>
  <property fmtid="{D5CDD505-2E9C-101B-9397-08002B2CF9AE}" pid="12" name="MSIP_Label_e3ac3a1a-de19-428b-b395-6d250d7743fb_Method">
    <vt:lpwstr>Standard</vt:lpwstr>
  </property>
  <property fmtid="{D5CDD505-2E9C-101B-9397-08002B2CF9AE}" pid="13" name="MSIP_Label_e3ac3a1a-de19-428b-b395-6d250d7743fb_Name">
    <vt:lpwstr>Internal Use Only</vt:lpwstr>
  </property>
  <property fmtid="{D5CDD505-2E9C-101B-9397-08002B2CF9AE}" pid="14" name="MSIP_Label_e3ac3a1a-de19-428b-b395-6d250d7743fb_SiteId">
    <vt:lpwstr>88cc5fd7-fd78-44b6-ad75-b6915088974f</vt:lpwstr>
  </property>
  <property fmtid="{D5CDD505-2E9C-101B-9397-08002B2CF9AE}" pid="15" name="MSIP_Label_e3ac3a1a-de19-428b-b395-6d250d7743fb_ActionId">
    <vt:lpwstr>489110ee-bc3d-4157-bf1c-cea6f674724a</vt:lpwstr>
  </property>
  <property fmtid="{D5CDD505-2E9C-101B-9397-08002B2CF9AE}" pid="16" name="MSIP_Label_e3ac3a1a-de19-428b-b395-6d250d7743fb_ContentBits">
    <vt:lpwstr>0</vt:lpwstr>
  </property>
</Properties>
</file>