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Koberlein – DWG Chair</a:t>
            </a:r>
          </a:p>
          <a:p>
            <a:pPr algn="l"/>
            <a:r>
              <a:rPr lang="en-US" dirty="0"/>
              <a:t>January 9th, 2025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DWG </a:t>
            </a:r>
            <a:r>
              <a:rPr lang="en-US" sz="2200" dirty="0" err="1"/>
              <a:t>WebEx</a:t>
            </a:r>
            <a:r>
              <a:rPr lang="en-US" sz="2200" dirty="0"/>
              <a:t> meeting held on 12/11/2024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PGRR122 (Reliability Performance Criteria for Loss of Load)</a:t>
            </a:r>
          </a:p>
          <a:p>
            <a:pPr lvl="1"/>
            <a:r>
              <a:rPr lang="en-US" sz="1800" dirty="0"/>
              <a:t>ERCOT provided background and presented on PGRR122</a:t>
            </a:r>
          </a:p>
          <a:p>
            <a:pPr lvl="1"/>
            <a:r>
              <a:rPr lang="en-US" sz="1800" dirty="0"/>
              <a:t>DWG had concerns with current language, mostly around ownership</a:t>
            </a:r>
          </a:p>
          <a:p>
            <a:pPr lvl="1"/>
            <a:r>
              <a:rPr lang="en-US" sz="1800" dirty="0"/>
              <a:t>Discussion will continue in next DWG meeting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200" dirty="0"/>
              <a:t>PGRR121 and NOGRR272 (AGS Requirements for Inverter-Based ESRs)</a:t>
            </a:r>
          </a:p>
          <a:p>
            <a:pPr lvl="1"/>
            <a:r>
              <a:rPr lang="en-US" sz="1800" dirty="0"/>
              <a:t>ERCOT introduced PGRR121 and NOGRR272</a:t>
            </a:r>
          </a:p>
          <a:p>
            <a:pPr lvl="1"/>
            <a:r>
              <a:rPr lang="en-US" sz="1800" dirty="0"/>
              <a:t>DWG had a few comments and sees the need</a:t>
            </a:r>
          </a:p>
          <a:p>
            <a:pPr lvl="1"/>
            <a:r>
              <a:rPr lang="en-US" sz="1800" dirty="0"/>
              <a:t>DWG needs more time for detailed review of requirements</a:t>
            </a:r>
          </a:p>
          <a:p>
            <a:pPr lvl="1"/>
            <a:r>
              <a:rPr lang="en-US" sz="1800" dirty="0"/>
              <a:t>Discussion will continue in next DWG meeting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Potential PGRR for SSWG Case Security</a:t>
            </a:r>
          </a:p>
          <a:p>
            <a:pPr lvl="1"/>
            <a:r>
              <a:rPr lang="en-US" sz="1800" dirty="0"/>
              <a:t>ERCOT presented draft language for potential PGRR</a:t>
            </a:r>
          </a:p>
          <a:p>
            <a:pPr lvl="1"/>
            <a:r>
              <a:rPr lang="en-US" sz="1800" dirty="0"/>
              <a:t>DWG will provide feedback and looks forward to proposal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200" dirty="0"/>
              <a:t>NERC 2024 Case Quality Metrics Assessment</a:t>
            </a:r>
          </a:p>
          <a:p>
            <a:pPr lvl="1"/>
            <a:r>
              <a:rPr lang="en-US" sz="1800" dirty="0"/>
              <a:t>Texas RE presented on NERC’s assessment of Texas Interconnection cases</a:t>
            </a:r>
          </a:p>
          <a:p>
            <a:pPr lvl="1"/>
            <a:r>
              <a:rPr lang="en-US" sz="1800" dirty="0"/>
              <a:t>For both Power Flow and Dynamics, two metrics improved, while three worsened</a:t>
            </a:r>
          </a:p>
          <a:p>
            <a:pPr lvl="1"/>
            <a:r>
              <a:rPr lang="en-US" sz="1800" dirty="0"/>
              <a:t>NERC requested focus on three key areas</a:t>
            </a:r>
          </a:p>
          <a:p>
            <a:pPr lvl="1"/>
            <a:r>
              <a:rPr lang="en-US" sz="1800" dirty="0"/>
              <a:t>The full assessment is available on NERC’s website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F86A4F-53AF-7D57-5437-EF60789D8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F3EC305-9001-4D04-23B1-505CD3452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C7A71-A8D0-14B8-5E2B-36D05C77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08FC24D-C887-FAB8-3746-698AADE34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9462-8935-B4EB-E076-CF4CC545B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PGRR120 (SSO Prevention for Generator Interconnection)</a:t>
            </a:r>
          </a:p>
          <a:p>
            <a:pPr lvl="1"/>
            <a:r>
              <a:rPr lang="en-US" sz="1800" dirty="0"/>
              <a:t>ERCOT presented on the background and language of PGRR120</a:t>
            </a:r>
          </a:p>
          <a:p>
            <a:pPr lvl="1"/>
            <a:r>
              <a:rPr lang="en-US" sz="1800" dirty="0"/>
              <a:t>Some felt the option for TSP projects should exist</a:t>
            </a:r>
          </a:p>
          <a:p>
            <a:pPr lvl="1"/>
            <a:r>
              <a:rPr lang="en-US" sz="1800" dirty="0"/>
              <a:t>DWG needs more time to discuss and will do so next DWG meeting</a:t>
            </a: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200" dirty="0"/>
              <a:t>Potential Updates to ERCOT SSR Study Scope Guidelines</a:t>
            </a:r>
            <a:endParaRPr lang="en-US" sz="1800" dirty="0"/>
          </a:p>
          <a:p>
            <a:pPr lvl="1"/>
            <a:r>
              <a:rPr lang="en-US" sz="1800" dirty="0"/>
              <a:t>ERCOT presented on potential updates to SSR Study scope</a:t>
            </a:r>
          </a:p>
          <a:p>
            <a:pPr lvl="1"/>
            <a:r>
              <a:rPr lang="en-US" sz="1800" dirty="0"/>
              <a:t>DWG will review and provide comments to ERCOT</a:t>
            </a:r>
          </a:p>
          <a:p>
            <a:pPr lvl="1"/>
            <a:r>
              <a:rPr lang="en-US" sz="1800" dirty="0"/>
              <a:t>DWG will discuss next DWG meeting</a:t>
            </a:r>
          </a:p>
        </p:txBody>
      </p:sp>
    </p:spTree>
    <p:extLst>
      <p:ext uri="{BB962C8B-B14F-4D97-AF65-F5344CB8AC3E}">
        <p14:creationId xmlns:p14="http://schemas.microsoft.com/office/powerpoint/2010/main" val="168224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731BB8-D14E-684B-A155-191C9DBCE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0632BC4-0BE2-877E-C841-F0BC1E7A05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DDCD84-8AA3-8CFF-064C-5A9361CA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7A7E854-DD34-1C10-6D37-CCD3BEAFD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D977-2AB2-E49D-39AA-FA6D60A2D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Flat Start Case Development Updates</a:t>
            </a:r>
          </a:p>
          <a:p>
            <a:pPr lvl="1"/>
            <a:r>
              <a:rPr lang="en-US" sz="1800" dirty="0"/>
              <a:t>ERCOT provided an update on the 2024/25 Flat Start cases</a:t>
            </a:r>
          </a:p>
          <a:p>
            <a:pPr lvl="1"/>
            <a:r>
              <a:rPr lang="en-US" sz="1800" dirty="0"/>
              <a:t>Final pass package will be posted on 1/23/2025</a:t>
            </a:r>
          </a:p>
          <a:p>
            <a:pPr lvl="1"/>
            <a:r>
              <a:rPr lang="en-US" sz="1800" dirty="0"/>
              <a:t>Targeting DWG approval by 1/30/2025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200" dirty="0"/>
              <a:t>Large Load Modeling and Stability Study Discussion</a:t>
            </a:r>
          </a:p>
          <a:p>
            <a:pPr lvl="1"/>
            <a:r>
              <a:rPr lang="en-US" sz="1800" dirty="0"/>
              <a:t>DWG is developing a screening process for large load stability studies</a:t>
            </a:r>
          </a:p>
          <a:p>
            <a:pPr lvl="1"/>
            <a:r>
              <a:rPr lang="en-US" sz="1800" dirty="0"/>
              <a:t>More discussion is necessary, but proposals and progress continue</a:t>
            </a:r>
          </a:p>
          <a:p>
            <a:pPr lvl="1"/>
            <a:r>
              <a:rPr lang="en-US" sz="1800" dirty="0"/>
              <a:t>Proposals were sent out to DWG for comments</a:t>
            </a:r>
          </a:p>
          <a:p>
            <a:pPr lvl="1"/>
            <a:r>
              <a:rPr lang="en-US" sz="1800" dirty="0"/>
              <a:t>Discussion will continue next DWG meeting</a:t>
            </a:r>
          </a:p>
          <a:p>
            <a:pPr lvl="1"/>
            <a:endParaRPr lang="en-US" sz="1800" dirty="0"/>
          </a:p>
          <a:p>
            <a:r>
              <a:rPr lang="en-US" sz="2200" dirty="0"/>
              <a:t>2025 DWG Meeting are posted on DWG landing page</a:t>
            </a:r>
          </a:p>
        </p:txBody>
      </p:sp>
    </p:spTree>
    <p:extLst>
      <p:ext uri="{BB962C8B-B14F-4D97-AF65-F5344CB8AC3E}">
        <p14:creationId xmlns:p14="http://schemas.microsoft.com/office/powerpoint/2010/main" val="373612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3A85F-8A78-6DA5-725A-796BAA9B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2C1BF-500A-1F2A-FD15-55BD479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8291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Words>327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DWG Report to ROS</vt:lpstr>
      <vt:lpstr>DWG Update</vt:lpstr>
      <vt:lpstr>DWG Update, continued</vt:lpstr>
      <vt:lpstr>DWG Update, continued</vt:lpstr>
      <vt:lpstr>DWG Update, continued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5</cp:revision>
  <dcterms:created xsi:type="dcterms:W3CDTF">2024-02-23T16:39:21Z</dcterms:created>
  <dcterms:modified xsi:type="dcterms:W3CDTF">2024-12-31T21:25:13Z</dcterms:modified>
</cp:coreProperties>
</file>