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7" autoAdjust="0"/>
  </p:normalViewPr>
  <p:slideViewPr>
    <p:cSldViewPr snapToGrid="0">
      <p:cViewPr varScale="1">
        <p:scale>
          <a:sx n="93" d="100"/>
          <a:sy n="93" d="100"/>
        </p:scale>
        <p:origin x="302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2A4-9E1F-79AF-9DED-F3A8664E7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CCB3A-F489-C524-AEC3-524FA3CB7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EA220-39DC-F840-B40F-9F1792D0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E2F93-2A26-3214-8570-7E294CC0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938C1-AE4E-50C3-41B1-C7B9A7BB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0C4B-8F91-51EC-A021-6CFD4596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F14A5-4344-DCF1-47D0-DD40655D0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7D09-9177-001B-9CAF-DE970125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38C18-C48B-4BA7-A7E4-3260532DD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1B3F7-4FA6-F5FE-245C-D2360649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CB3AE-4EF0-DCA8-4E39-BDD83CC0E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9C81C-3446-5462-972C-9AC52769F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05767-F2D4-A7B3-B74D-188DE658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F99E-1084-A0E6-3848-8907EEBA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150E-27C6-BE57-5CCF-5CBB7B9E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3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F52F-32F1-5886-15C0-04BCF872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A6292-791B-3E2F-3BE7-F94CB5F0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7364A-0121-8CC2-F282-CEFA2B96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51244-3CB3-2CBF-6D3E-FB9D4951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5ACA1-0ECA-75D7-B1BA-3B210032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CC36-F805-AA45-E635-E4906502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89C89-0ED7-01CD-7D91-47D20471A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58F11-0E1D-0EC3-15A7-CF1793AB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7CD4-F539-0E5D-5333-346887E0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267BD-1043-AC6A-B2B2-5286BB1F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1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42B6-B2A2-608D-C604-A0B0431B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29507-0AF5-6234-E8AF-C3AAB37D5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72275-B677-3DC5-5A30-16429027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E8EEF-BCFC-F55A-E8BF-C29B0004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BA2C0-FFFF-E7F7-87CD-6457D152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F702C-78CF-7ED7-707E-A86CF8BF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7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B3DD-4242-C9B7-EDE1-B53A26D6C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6C0E5-5626-1C9C-818B-78E1C44C6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44B6D-867C-7F8D-2AC7-CC06FD87A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F4F2F6-D475-485C-B640-641A7B891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3B669-C325-5544-407A-1E516564C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921B7-F74F-1E07-C468-D8E38D20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FF3DB-FC76-4E72-B24B-B1B93D6C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EC152B-BDA3-F160-C8CA-9D23EF9F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C4A8-2AAA-D1ED-121B-085AE34D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FBA23-9336-7DF4-33EE-0080539F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71908-2C77-6C1B-006B-765049EF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66FCB-D834-D107-21A8-435F0EB5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40DF1F-F717-DDDD-DF92-6AE4D7AB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C81E4-0ED3-BCA1-3008-4E9E9167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0952-EB3F-6CE5-F1B5-73392EE7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2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3915-27E7-5F28-9A7B-45C88F68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105C-C8AD-385B-69B4-3B4798806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0D217-55B2-72F5-2B87-19D5EA30E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E2B84-76A5-BFAD-8B60-6FE4409C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86CBC-00C7-BC6A-F59B-D037940A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5C1AA-5808-483E-6D4C-8E28B01F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5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E7E9-67A5-FE90-7EC1-635AC580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5B13C-3B5B-0E90-078B-88F9FEBBA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9D581-B0E0-8B9B-D40A-BCB79694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9D1D2-7BB8-2345-94A4-1D771C1E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D72DB-127C-AC45-C461-60162942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82F05-0EB7-D8EB-3F2C-0DC5CED5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9CCB0-9759-A334-DC96-CEE88BE1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BC2E8-E485-43C5-2922-D4FE4D066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94EE8-B6AF-3B54-8C2F-13A2733ED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47BD1-AAF4-4523-82AC-40607DEF3CDD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5EC2A-2AE3-0CA0-8B46-1608588FD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A71CD-B7FA-86F9-785C-D0906570D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5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1330-00E8-1EE4-B750-8F8233F7A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9641C-4C6B-0B34-8231-A7DE45ADF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Escamilla-Chair</a:t>
            </a:r>
          </a:p>
          <a:p>
            <a:r>
              <a:rPr lang="en-US" dirty="0"/>
              <a:t>Phil Hoffer-Vice Chair</a:t>
            </a:r>
          </a:p>
          <a:p>
            <a:r>
              <a:rPr lang="en-US" dirty="0"/>
              <a:t>Jan. 9, 2025</a:t>
            </a:r>
          </a:p>
        </p:txBody>
      </p:sp>
    </p:spTree>
    <p:extLst>
      <p:ext uri="{BB962C8B-B14F-4D97-AF65-F5344CB8AC3E}">
        <p14:creationId xmlns:p14="http://schemas.microsoft.com/office/powerpoint/2010/main" val="271549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8F25-3CAF-A244-7F91-A928F279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Meeting on Dec. 17,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E392-A5AF-1B2A-BE8E-68FF6BED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NPRR1234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NDSWG had a discussion on the NPRR1234 and there were no objections.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>
                <a:latin typeface="Calibri" panose="020F0502020204030204" pitchFamily="34" charset="0"/>
              </a:rPr>
              <a:t>Both TSPs and Resource Entities are responsible for providing the load designation and type information.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85800" lvl="2">
              <a:spcBef>
                <a:spcPts val="1000"/>
              </a:spcBef>
            </a:pPr>
            <a:r>
              <a:rPr lang="en-US" sz="2400" dirty="0">
                <a:latin typeface="Calibri" panose="020F0502020204030204" pitchFamily="34" charset="0"/>
              </a:rPr>
              <a:t>For NOMCR submittals the MAGE load template would be modified to include load type.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7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E84CF2-67A7-DA9C-3A3F-D2084AC99DE7}"/>
              </a:ext>
            </a:extLst>
          </p:cNvPr>
          <p:cNvSpPr txBox="1"/>
          <p:nvPr/>
        </p:nvSpPr>
        <p:spPr>
          <a:xfrm>
            <a:off x="1260629" y="2610035"/>
            <a:ext cx="1006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38750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68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NDSWG Report to ROS </vt:lpstr>
      <vt:lpstr>NDSWG Meeting on Dec. 17, 2024</vt:lpstr>
      <vt:lpstr>PowerPoint Presentation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NDSWG ROS</dc:title>
  <dc:creator>Escamilla, Gerardo</dc:creator>
  <cp:lastModifiedBy>Escamilla, Gerardo</cp:lastModifiedBy>
  <cp:revision>15</cp:revision>
  <dcterms:created xsi:type="dcterms:W3CDTF">2024-10-29T20:34:54Z</dcterms:created>
  <dcterms:modified xsi:type="dcterms:W3CDTF">2025-01-02T22:31:33Z</dcterms:modified>
</cp:coreProperties>
</file>