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90" r:id="rId3"/>
    <p:sldId id="291" r:id="rId4"/>
    <p:sldId id="292" r:id="rId5"/>
    <p:sldId id="293" r:id="rId6"/>
    <p:sldId id="263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Inadvertent Gain/Loss/Rescission Historical Volumes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902E5DB1-9418-444A-973A-04662984797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Arial" panose="020B0604020202020204" pitchFamily="34" charset="0"/>
            <a:buChar char="•"/>
          </a:pPr>
          <a:endParaRPr lang="en-US" sz="2200" b="0" dirty="0"/>
        </a:p>
      </dgm:t>
    </dgm:pt>
    <dgm:pt modelId="{DEEA694C-4DA4-4DD9-A43D-B0BB66A0E400}" type="parTrans" cxnId="{0C15A097-E8BF-4277-80E5-BF8FD50CA8A6}">
      <dgm:prSet/>
      <dgm:spPr/>
      <dgm:t>
        <a:bodyPr/>
        <a:lstStyle/>
        <a:p>
          <a:endParaRPr lang="en-US"/>
        </a:p>
      </dgm:t>
    </dgm:pt>
    <dgm:pt modelId="{E07D8CE9-1AF0-41EC-A772-C5C806C7C6C2}" type="sibTrans" cxnId="{0C15A097-E8BF-4277-80E5-BF8FD50CA8A6}">
      <dgm:prSet/>
      <dgm:spPr/>
      <dgm:t>
        <a:bodyPr/>
        <a:lstStyle/>
        <a:p>
          <a:endParaRPr lang="en-US"/>
        </a:p>
      </dgm:t>
    </dgm:pt>
    <dgm:pt modelId="{9D1E325A-858B-4716-A56E-13A823DC994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1FFCD2D4-CE04-4F36-9C3C-CA0F12C5CD0E}" type="parTrans" cxnId="{EC8B0A54-F4B1-49C6-837C-284194D9AD9B}">
      <dgm:prSet/>
      <dgm:spPr/>
      <dgm:t>
        <a:bodyPr/>
        <a:lstStyle/>
        <a:p>
          <a:endParaRPr lang="en-US"/>
        </a:p>
      </dgm:t>
    </dgm:pt>
    <dgm:pt modelId="{06A29AD8-5402-4D73-B82F-60898F313CB2}" type="sibTrans" cxnId="{EC8B0A54-F4B1-49C6-837C-284194D9AD9B}">
      <dgm:prSet/>
      <dgm:spPr/>
      <dgm:t>
        <a:bodyPr/>
        <a:lstStyle/>
        <a:p>
          <a:endParaRPr lang="en-US"/>
        </a:p>
      </dgm:t>
    </dgm:pt>
    <dgm:pt modelId="{677379F4-192F-42B3-91B3-2EEAA0E5E5B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551028B0-4684-4566-8D2B-9EB1B72FEB8A}" type="parTrans" cxnId="{7D3B8C5A-14C3-46E7-9530-3B87BA492A8C}">
      <dgm:prSet/>
      <dgm:spPr/>
      <dgm:t>
        <a:bodyPr/>
        <a:lstStyle/>
        <a:p>
          <a:endParaRPr lang="en-US"/>
        </a:p>
      </dgm:t>
    </dgm:pt>
    <dgm:pt modelId="{DC619B71-2FD6-4057-A456-EA58A89EED96}" type="sibTrans" cxnId="{7D3B8C5A-14C3-46E7-9530-3B87BA492A8C}">
      <dgm:prSet/>
      <dgm:spPr/>
      <dgm:t>
        <a:bodyPr/>
        <a:lstStyle/>
        <a:p>
          <a:endParaRPr lang="en-US"/>
        </a:p>
      </dgm:t>
    </dgm:pt>
    <dgm:pt modelId="{73A2303A-26ED-4FD9-9481-ACB9C24032D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65788DD5-76DC-4ADF-8C90-8E1046E00B0C}" type="parTrans" cxnId="{E427EB46-0862-47CB-ABAC-0BEB69228682}">
      <dgm:prSet/>
      <dgm:spPr/>
      <dgm:t>
        <a:bodyPr/>
        <a:lstStyle/>
        <a:p>
          <a:endParaRPr lang="en-US"/>
        </a:p>
      </dgm:t>
    </dgm:pt>
    <dgm:pt modelId="{4B4D5775-0C22-47FE-9D71-29D86C361E90}" type="sibTrans" cxnId="{E427EB46-0862-47CB-ABAC-0BEB69228682}">
      <dgm:prSet/>
      <dgm:spPr/>
      <dgm:t>
        <a:bodyPr/>
        <a:lstStyle/>
        <a:p>
          <a:endParaRPr lang="en-US"/>
        </a:p>
      </dgm:t>
    </dgm:pt>
    <dgm:pt modelId="{38DF35B7-A42D-4DDA-AF53-760F10DC649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92C5052A-C1A2-4CA5-BC90-AC8CB837C9F4}" type="parTrans" cxnId="{509E9B8E-7733-4486-9282-FE39CD471294}">
      <dgm:prSet/>
      <dgm:spPr/>
      <dgm:t>
        <a:bodyPr/>
        <a:lstStyle/>
        <a:p>
          <a:endParaRPr lang="en-US"/>
        </a:p>
      </dgm:t>
    </dgm:pt>
    <dgm:pt modelId="{F13A7C07-B7FE-49D1-BC38-CADC2C78ECC8}" type="sibTrans" cxnId="{509E9B8E-7733-4486-9282-FE39CD471294}">
      <dgm:prSet/>
      <dgm:spPr/>
      <dgm:t>
        <a:bodyPr/>
        <a:lstStyle/>
        <a:p>
          <a:endParaRPr lang="en-US"/>
        </a:p>
      </dgm:t>
    </dgm:pt>
    <dgm:pt modelId="{8714BE14-980B-4E92-8D58-A509B79C63B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F827886D-C51B-455D-ABA3-10EE521C23FB}" type="parTrans" cxnId="{77CC30F8-D3BD-4ED9-8A89-C690D43F000D}">
      <dgm:prSet/>
      <dgm:spPr/>
      <dgm:t>
        <a:bodyPr/>
        <a:lstStyle/>
        <a:p>
          <a:endParaRPr lang="en-US"/>
        </a:p>
      </dgm:t>
    </dgm:pt>
    <dgm:pt modelId="{45B5501D-13E9-4941-BAE3-86E9B3AEE644}" type="sibTrans" cxnId="{77CC30F8-D3BD-4ED9-8A89-C690D43F000D}">
      <dgm:prSet/>
      <dgm:spPr/>
      <dgm:t>
        <a:bodyPr/>
        <a:lstStyle/>
        <a:p>
          <a:endParaRPr lang="en-US"/>
        </a:p>
      </dgm:t>
    </dgm:pt>
    <dgm:pt modelId="{97A278A4-40FC-4995-9A4F-92C05947E353}">
      <dgm:prSet phldrT="[Text]" custT="1"/>
      <dgm:spPr/>
      <dgm:t>
        <a:bodyPr/>
        <a:lstStyle/>
        <a:p>
          <a:pPr algn="l">
            <a:buFontTx/>
            <a:buNone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F48EAB7F-9B0C-4A36-98BD-45F912B1B157}" type="parTrans" cxnId="{5CD7EBF0-A7C9-4FB6-B799-AD96D3B0B321}">
      <dgm:prSet/>
      <dgm:spPr/>
      <dgm:t>
        <a:bodyPr/>
        <a:lstStyle/>
        <a:p>
          <a:endParaRPr lang="en-US"/>
        </a:p>
      </dgm:t>
    </dgm:pt>
    <dgm:pt modelId="{89633BD2-DA29-4CE2-8DF7-D123B2E3E886}" type="sibTrans" cxnId="{5CD7EBF0-A7C9-4FB6-B799-AD96D3B0B321}">
      <dgm:prSet/>
      <dgm:spPr/>
      <dgm:t>
        <a:bodyPr/>
        <a:lstStyle/>
        <a:p>
          <a:endParaRPr lang="en-US"/>
        </a:p>
      </dgm:t>
    </dgm:pt>
    <dgm:pt modelId="{A13BBD9B-3FE1-4A5F-8254-B5F67F0C58A0}">
      <dgm:prSet phldrT="[Text]" custT="1"/>
      <dgm:spPr/>
      <dgm:t>
        <a:bodyPr/>
        <a:lstStyle/>
        <a:p>
          <a:pPr algn="l">
            <a:buFontTx/>
            <a:buNone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02A862F2-CE84-4742-AA60-B2250287EFDA}" type="parTrans" cxnId="{93226AD4-5711-4F11-ACDA-CF5CCFDE2ADB}">
      <dgm:prSet/>
      <dgm:spPr/>
      <dgm:t>
        <a:bodyPr/>
        <a:lstStyle/>
        <a:p>
          <a:endParaRPr lang="en-US"/>
        </a:p>
      </dgm:t>
    </dgm:pt>
    <dgm:pt modelId="{8AC6DDA4-1C36-4509-9BDD-6BD142076566}" type="sibTrans" cxnId="{93226AD4-5711-4F11-ACDA-CF5CCFDE2ADB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126037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25960" custLinFactY="-7888" custLinFactNeighborX="341" custLinFactNeighborY="-100000">
        <dgm:presLayoutVars>
          <dgm:bulletEnabled val="1"/>
        </dgm:presLayoutVars>
      </dgm:prSet>
      <dgm:spPr/>
    </dgm:pt>
  </dgm:ptLst>
  <dgm:cxnLst>
    <dgm:cxn modelId="{5BF9E507-9DD5-415F-8B74-AF6D161F517A}" type="presOf" srcId="{9D1E325A-858B-4716-A56E-13A823DC9943}" destId="{12E172B9-01B0-436D-9684-1CCC8FA3FE5C}" srcOrd="0" destOrd="6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6ADDD342-DAB9-4F6B-A13E-3701EE9DBE46}" type="presOf" srcId="{A13BBD9B-3FE1-4A5F-8254-B5F67F0C58A0}" destId="{12E172B9-01B0-436D-9684-1CCC8FA3FE5C}" srcOrd="0" destOrd="0" presId="urn:microsoft.com/office/officeart/2005/8/layout/list1"/>
    <dgm:cxn modelId="{F0F13964-D016-4FFF-8157-528C8F75CB15}" type="presOf" srcId="{73A2303A-26ED-4FD9-9481-ACB9C24032D1}" destId="{12E172B9-01B0-436D-9684-1CCC8FA3FE5C}" srcOrd="0" destOrd="5" presId="urn:microsoft.com/office/officeart/2005/8/layout/list1"/>
    <dgm:cxn modelId="{E427EB46-0862-47CB-ABAC-0BEB69228682}" srcId="{FA84BF92-43C6-4E94-A77F-6263E68B6783}" destId="{73A2303A-26ED-4FD9-9481-ACB9C24032D1}" srcOrd="5" destOrd="0" parTransId="{65788DD5-76DC-4ADF-8C90-8E1046E00B0C}" sibTransId="{4B4D5775-0C22-47FE-9D71-29D86C361E90}"/>
    <dgm:cxn modelId="{EC8B0A54-F4B1-49C6-837C-284194D9AD9B}" srcId="{FA84BF92-43C6-4E94-A77F-6263E68B6783}" destId="{9D1E325A-858B-4716-A56E-13A823DC9943}" srcOrd="6" destOrd="0" parTransId="{1FFCD2D4-CE04-4F36-9C3C-CA0F12C5CD0E}" sibTransId="{06A29AD8-5402-4D73-B82F-60898F313CB2}"/>
    <dgm:cxn modelId="{7D3B8C5A-14C3-46E7-9530-3B87BA492A8C}" srcId="{FA84BF92-43C6-4E94-A77F-6263E68B6783}" destId="{677379F4-192F-42B3-91B3-2EEAA0E5E5B6}" srcOrd="4" destOrd="0" parTransId="{551028B0-4684-4566-8D2B-9EB1B72FEB8A}" sibTransId="{DC619B71-2FD6-4057-A456-EA58A89EED96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509E9B8E-7733-4486-9282-FE39CD471294}" srcId="{FA84BF92-43C6-4E94-A77F-6263E68B6783}" destId="{38DF35B7-A42D-4DDA-AF53-760F10DC649E}" srcOrd="2" destOrd="0" parTransId="{92C5052A-C1A2-4CA5-BC90-AC8CB837C9F4}" sibTransId="{F13A7C07-B7FE-49D1-BC38-CADC2C78ECC8}"/>
    <dgm:cxn modelId="{CC3FD696-ACFC-4398-930D-83B720E24FCB}" type="presOf" srcId="{38DF35B7-A42D-4DDA-AF53-760F10DC649E}" destId="{12E172B9-01B0-436D-9684-1CCC8FA3FE5C}" srcOrd="0" destOrd="2" presId="urn:microsoft.com/office/officeart/2005/8/layout/list1"/>
    <dgm:cxn modelId="{0C15A097-E8BF-4277-80E5-BF8FD50CA8A6}" srcId="{FA84BF92-43C6-4E94-A77F-6263E68B6783}" destId="{902E5DB1-9418-444A-973A-046629847972}" srcOrd="7" destOrd="0" parTransId="{DEEA694C-4DA4-4DD9-A43D-B0BB66A0E400}" sibTransId="{E07D8CE9-1AF0-41EC-A772-C5C806C7C6C2}"/>
    <dgm:cxn modelId="{7D5EE8A7-9E80-4331-A0A9-FE446303F1A1}" type="presOf" srcId="{97A278A4-40FC-4995-9A4F-92C05947E353}" destId="{12E172B9-01B0-436D-9684-1CCC8FA3FE5C}" srcOrd="0" destOrd="1" presId="urn:microsoft.com/office/officeart/2005/8/layout/list1"/>
    <dgm:cxn modelId="{4FFC70C0-FF0E-4277-A2CC-3233D36682C1}" type="presOf" srcId="{902E5DB1-9418-444A-973A-046629847972}" destId="{12E172B9-01B0-436D-9684-1CCC8FA3FE5C}" srcOrd="0" destOrd="7" presId="urn:microsoft.com/office/officeart/2005/8/layout/list1"/>
    <dgm:cxn modelId="{93226AD4-5711-4F11-ACDA-CF5CCFDE2ADB}" srcId="{FA84BF92-43C6-4E94-A77F-6263E68B6783}" destId="{A13BBD9B-3FE1-4A5F-8254-B5F67F0C58A0}" srcOrd="0" destOrd="0" parTransId="{02A862F2-CE84-4742-AA60-B2250287EFDA}" sibTransId="{8AC6DDA4-1C36-4509-9BDD-6BD142076566}"/>
    <dgm:cxn modelId="{474E0FEA-09FA-4C62-AB15-FA187888ECE5}" type="presOf" srcId="{677379F4-192F-42B3-91B3-2EEAA0E5E5B6}" destId="{12E172B9-01B0-436D-9684-1CCC8FA3FE5C}" srcOrd="0" destOrd="4" presId="urn:microsoft.com/office/officeart/2005/8/layout/list1"/>
    <dgm:cxn modelId="{5CD7EBF0-A7C9-4FB6-B799-AD96D3B0B321}" srcId="{FA84BF92-43C6-4E94-A77F-6263E68B6783}" destId="{97A278A4-40FC-4995-9A4F-92C05947E353}" srcOrd="1" destOrd="0" parTransId="{F48EAB7F-9B0C-4A36-98BD-45F912B1B157}" sibTransId="{89633BD2-DA29-4CE2-8DF7-D123B2E3E886}"/>
    <dgm:cxn modelId="{77CC30F8-D3BD-4ED9-8A89-C690D43F000D}" srcId="{FA84BF92-43C6-4E94-A77F-6263E68B6783}" destId="{8714BE14-980B-4E92-8D58-A509B79C63B4}" srcOrd="3" destOrd="0" parTransId="{F827886D-C51B-455D-ABA3-10EE521C23FB}" sibTransId="{45B5501D-13E9-4941-BAE3-86E9B3AEE644}"/>
    <dgm:cxn modelId="{380371FC-9727-446E-8791-C059741A417D}" type="presOf" srcId="{8714BE14-980B-4E92-8D58-A509B79C63B4}" destId="{12E172B9-01B0-436D-9684-1CCC8FA3FE5C}" srcOrd="0" destOrd="3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MarkeTrak Subtypes – Inadvertent Gains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902E5DB1-9418-444A-973A-04662984797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Arial" panose="020B0604020202020204" pitchFamily="34" charset="0"/>
            <a:buChar char="•"/>
          </a:pPr>
          <a:endParaRPr lang="en-US" sz="2200" b="0" dirty="0"/>
        </a:p>
      </dgm:t>
    </dgm:pt>
    <dgm:pt modelId="{DEEA694C-4DA4-4DD9-A43D-B0BB66A0E400}" type="parTrans" cxnId="{0C15A097-E8BF-4277-80E5-BF8FD50CA8A6}">
      <dgm:prSet/>
      <dgm:spPr/>
      <dgm:t>
        <a:bodyPr/>
        <a:lstStyle/>
        <a:p>
          <a:endParaRPr lang="en-US"/>
        </a:p>
      </dgm:t>
    </dgm:pt>
    <dgm:pt modelId="{E07D8CE9-1AF0-41EC-A772-C5C806C7C6C2}" type="sibTrans" cxnId="{0C15A097-E8BF-4277-80E5-BF8FD50CA8A6}">
      <dgm:prSet/>
      <dgm:spPr/>
      <dgm:t>
        <a:bodyPr/>
        <a:lstStyle/>
        <a:p>
          <a:endParaRPr lang="en-US"/>
        </a:p>
      </dgm:t>
    </dgm:pt>
    <dgm:pt modelId="{9D1E325A-858B-4716-A56E-13A823DC994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1FFCD2D4-CE04-4F36-9C3C-CA0F12C5CD0E}" type="parTrans" cxnId="{EC8B0A54-F4B1-49C6-837C-284194D9AD9B}">
      <dgm:prSet/>
      <dgm:spPr/>
      <dgm:t>
        <a:bodyPr/>
        <a:lstStyle/>
        <a:p>
          <a:endParaRPr lang="en-US"/>
        </a:p>
      </dgm:t>
    </dgm:pt>
    <dgm:pt modelId="{06A29AD8-5402-4D73-B82F-60898F313CB2}" type="sibTrans" cxnId="{EC8B0A54-F4B1-49C6-837C-284194D9AD9B}">
      <dgm:prSet/>
      <dgm:spPr/>
      <dgm:t>
        <a:bodyPr/>
        <a:lstStyle/>
        <a:p>
          <a:endParaRPr lang="en-US"/>
        </a:p>
      </dgm:t>
    </dgm:pt>
    <dgm:pt modelId="{9AC21A6B-C21D-4F00-9399-67D74B344BF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BC216B42-3F0A-4F2B-B5F1-C4CD4AE70559}" type="parTrans" cxnId="{5C53538D-6CDA-4B9E-88DF-C03ED722509E}">
      <dgm:prSet/>
      <dgm:spPr/>
      <dgm:t>
        <a:bodyPr/>
        <a:lstStyle/>
        <a:p>
          <a:endParaRPr lang="en-US"/>
        </a:p>
      </dgm:t>
    </dgm:pt>
    <dgm:pt modelId="{B49554F9-FE83-47F2-90A2-F99F5283D107}" type="sibTrans" cxnId="{5C53538D-6CDA-4B9E-88DF-C03ED722509E}">
      <dgm:prSet/>
      <dgm:spPr/>
      <dgm:t>
        <a:bodyPr/>
        <a:lstStyle/>
        <a:p>
          <a:endParaRPr lang="en-US"/>
        </a:p>
      </dgm:t>
    </dgm:pt>
    <dgm:pt modelId="{677379F4-192F-42B3-91B3-2EEAA0E5E5B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551028B0-4684-4566-8D2B-9EB1B72FEB8A}" type="parTrans" cxnId="{7D3B8C5A-14C3-46E7-9530-3B87BA492A8C}">
      <dgm:prSet/>
      <dgm:spPr/>
      <dgm:t>
        <a:bodyPr/>
        <a:lstStyle/>
        <a:p>
          <a:endParaRPr lang="en-US"/>
        </a:p>
      </dgm:t>
    </dgm:pt>
    <dgm:pt modelId="{DC619B71-2FD6-4057-A456-EA58A89EED96}" type="sibTrans" cxnId="{7D3B8C5A-14C3-46E7-9530-3B87BA492A8C}">
      <dgm:prSet/>
      <dgm:spPr/>
      <dgm:t>
        <a:bodyPr/>
        <a:lstStyle/>
        <a:p>
          <a:endParaRPr lang="en-US"/>
        </a:p>
      </dgm:t>
    </dgm:pt>
    <dgm:pt modelId="{73A2303A-26ED-4FD9-9481-ACB9C24032D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65788DD5-76DC-4ADF-8C90-8E1046E00B0C}" type="parTrans" cxnId="{E427EB46-0862-47CB-ABAC-0BEB69228682}">
      <dgm:prSet/>
      <dgm:spPr/>
      <dgm:t>
        <a:bodyPr/>
        <a:lstStyle/>
        <a:p>
          <a:endParaRPr lang="en-US"/>
        </a:p>
      </dgm:t>
    </dgm:pt>
    <dgm:pt modelId="{4B4D5775-0C22-47FE-9D71-29D86C361E90}" type="sibTrans" cxnId="{E427EB46-0862-47CB-ABAC-0BEB69228682}">
      <dgm:prSet/>
      <dgm:spPr/>
      <dgm:t>
        <a:bodyPr/>
        <a:lstStyle/>
        <a:p>
          <a:endParaRPr lang="en-US"/>
        </a:p>
      </dgm:t>
    </dgm:pt>
    <dgm:pt modelId="{38DF35B7-A42D-4DDA-AF53-760F10DC649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92C5052A-C1A2-4CA5-BC90-AC8CB837C9F4}" type="parTrans" cxnId="{509E9B8E-7733-4486-9282-FE39CD471294}">
      <dgm:prSet/>
      <dgm:spPr/>
      <dgm:t>
        <a:bodyPr/>
        <a:lstStyle/>
        <a:p>
          <a:endParaRPr lang="en-US"/>
        </a:p>
      </dgm:t>
    </dgm:pt>
    <dgm:pt modelId="{F13A7C07-B7FE-49D1-BC38-CADC2C78ECC8}" type="sibTrans" cxnId="{509E9B8E-7733-4486-9282-FE39CD471294}">
      <dgm:prSet/>
      <dgm:spPr/>
      <dgm:t>
        <a:bodyPr/>
        <a:lstStyle/>
        <a:p>
          <a:endParaRPr lang="en-US"/>
        </a:p>
      </dgm:t>
    </dgm:pt>
    <dgm:pt modelId="{8714BE14-980B-4E92-8D58-A509B79C63B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F827886D-C51B-455D-ABA3-10EE521C23FB}" type="parTrans" cxnId="{77CC30F8-D3BD-4ED9-8A89-C690D43F000D}">
      <dgm:prSet/>
      <dgm:spPr/>
      <dgm:t>
        <a:bodyPr/>
        <a:lstStyle/>
        <a:p>
          <a:endParaRPr lang="en-US"/>
        </a:p>
      </dgm:t>
    </dgm:pt>
    <dgm:pt modelId="{45B5501D-13E9-4941-BAE3-86E9B3AEE644}" type="sibTrans" cxnId="{77CC30F8-D3BD-4ED9-8A89-C690D43F000D}">
      <dgm:prSet/>
      <dgm:spPr/>
      <dgm:t>
        <a:bodyPr/>
        <a:lstStyle/>
        <a:p>
          <a:endParaRPr lang="en-US"/>
        </a:p>
      </dgm:t>
    </dgm:pt>
    <dgm:pt modelId="{F57B7354-295B-44C6-85CC-4CDD2C9AE39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Tx/>
            <a:buNone/>
          </a:pPr>
          <a:endParaRPr lang="en-US" sz="2200" b="0" dirty="0"/>
        </a:p>
      </dgm:t>
    </dgm:pt>
    <dgm:pt modelId="{4D447EFC-8102-423E-80E6-FB446E763480}" type="parTrans" cxnId="{BE5E8A2E-AA7E-446A-8BBE-96A364AEE6BD}">
      <dgm:prSet/>
      <dgm:spPr/>
      <dgm:t>
        <a:bodyPr/>
        <a:lstStyle/>
        <a:p>
          <a:endParaRPr lang="en-US"/>
        </a:p>
      </dgm:t>
    </dgm:pt>
    <dgm:pt modelId="{9004EBDB-28DD-47E1-9F51-06139932917C}" type="sibTrans" cxnId="{BE5E8A2E-AA7E-446A-8BBE-96A364AEE6BD}">
      <dgm:prSet/>
      <dgm:spPr/>
      <dgm:t>
        <a:bodyPr/>
        <a:lstStyle/>
        <a:p>
          <a:endParaRPr lang="en-US"/>
        </a:p>
      </dgm:t>
    </dgm:pt>
    <dgm:pt modelId="{EE85E4CA-F469-4EC9-828E-1528149D6B8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buFont typeface="Wingdings" panose="05000000000000000000" pitchFamily="2" charset="2"/>
            <a:buNone/>
          </a:pPr>
          <a:endParaRPr lang="en-US" sz="2200" b="0" dirty="0"/>
        </a:p>
      </dgm:t>
    </dgm:pt>
    <dgm:pt modelId="{3A6E5675-9C44-4EED-AD9B-760D9806AF8B}" type="parTrans" cxnId="{2A26EDEC-5253-4383-96B7-B4EA04354314}">
      <dgm:prSet/>
      <dgm:spPr/>
      <dgm:t>
        <a:bodyPr/>
        <a:lstStyle/>
        <a:p>
          <a:endParaRPr lang="en-US"/>
        </a:p>
      </dgm:t>
    </dgm:pt>
    <dgm:pt modelId="{8A7496BF-96F9-4103-BC86-D04E258B0D6A}" type="sibTrans" cxnId="{2A26EDEC-5253-4383-96B7-B4EA04354314}">
      <dgm:prSet/>
      <dgm:spPr/>
      <dgm:t>
        <a:bodyPr/>
        <a:lstStyle/>
        <a:p>
          <a:endParaRPr lang="en-US"/>
        </a:p>
      </dgm:t>
    </dgm:pt>
    <dgm:pt modelId="{97A278A4-40FC-4995-9A4F-92C05947E353}">
      <dgm:prSet phldrT="[Text]" custT="1"/>
      <dgm:spPr/>
      <dgm:t>
        <a:bodyPr/>
        <a:lstStyle/>
        <a:p>
          <a:pPr algn="l">
            <a:buFontTx/>
            <a:buNone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F48EAB7F-9B0C-4A36-98BD-45F912B1B157}" type="parTrans" cxnId="{5CD7EBF0-A7C9-4FB6-B799-AD96D3B0B321}">
      <dgm:prSet/>
      <dgm:spPr/>
      <dgm:t>
        <a:bodyPr/>
        <a:lstStyle/>
        <a:p>
          <a:endParaRPr lang="en-US"/>
        </a:p>
      </dgm:t>
    </dgm:pt>
    <dgm:pt modelId="{89633BD2-DA29-4CE2-8DF7-D123B2E3E886}" type="sibTrans" cxnId="{5CD7EBF0-A7C9-4FB6-B799-AD96D3B0B321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126037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25960" custLinFactY="-7888" custLinFactNeighborX="341" custLinFactNeighborY="-100000">
        <dgm:presLayoutVars>
          <dgm:bulletEnabled val="1"/>
        </dgm:presLayoutVars>
      </dgm:prSet>
      <dgm:spPr/>
    </dgm:pt>
  </dgm:ptLst>
  <dgm:cxnLst>
    <dgm:cxn modelId="{5BF9E507-9DD5-415F-8B74-AF6D161F517A}" type="presOf" srcId="{9D1E325A-858B-4716-A56E-13A823DC9943}" destId="{12E172B9-01B0-436D-9684-1CCC8FA3FE5C}" srcOrd="0" destOrd="8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BE5E8A2E-AA7E-446A-8BBE-96A364AEE6BD}" srcId="{FA84BF92-43C6-4E94-A77F-6263E68B6783}" destId="{F57B7354-295B-44C6-85CC-4CDD2C9AE390}" srcOrd="1" destOrd="0" parTransId="{4D447EFC-8102-423E-80E6-FB446E763480}" sibTransId="{9004EBDB-28DD-47E1-9F51-06139932917C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424BB941-3732-4043-8CED-4E0D39F8FCDA}" type="presOf" srcId="{9AC21A6B-C21D-4F00-9399-67D74B344BF9}" destId="{12E172B9-01B0-436D-9684-1CCC8FA3FE5C}" srcOrd="0" destOrd="3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F0F13964-D016-4FFF-8157-528C8F75CB15}" type="presOf" srcId="{73A2303A-26ED-4FD9-9481-ACB9C24032D1}" destId="{12E172B9-01B0-436D-9684-1CCC8FA3FE5C}" srcOrd="0" destOrd="7" presId="urn:microsoft.com/office/officeart/2005/8/layout/list1"/>
    <dgm:cxn modelId="{E427EB46-0862-47CB-ABAC-0BEB69228682}" srcId="{FA84BF92-43C6-4E94-A77F-6263E68B6783}" destId="{73A2303A-26ED-4FD9-9481-ACB9C24032D1}" srcOrd="7" destOrd="0" parTransId="{65788DD5-76DC-4ADF-8C90-8E1046E00B0C}" sibTransId="{4B4D5775-0C22-47FE-9D71-29D86C361E90}"/>
    <dgm:cxn modelId="{EC8B0A54-F4B1-49C6-837C-284194D9AD9B}" srcId="{FA84BF92-43C6-4E94-A77F-6263E68B6783}" destId="{9D1E325A-858B-4716-A56E-13A823DC9943}" srcOrd="8" destOrd="0" parTransId="{1FFCD2D4-CE04-4F36-9C3C-CA0F12C5CD0E}" sibTransId="{06A29AD8-5402-4D73-B82F-60898F313CB2}"/>
    <dgm:cxn modelId="{7D3B8C5A-14C3-46E7-9530-3B87BA492A8C}" srcId="{FA84BF92-43C6-4E94-A77F-6263E68B6783}" destId="{677379F4-192F-42B3-91B3-2EEAA0E5E5B6}" srcOrd="6" destOrd="0" parTransId="{551028B0-4684-4566-8D2B-9EB1B72FEB8A}" sibTransId="{DC619B71-2FD6-4057-A456-EA58A89EED96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67F76081-FA63-40DC-BB5C-D6B32D5A45F2}" type="presOf" srcId="{EE85E4CA-F469-4EC9-828E-1528149D6B86}" destId="{12E172B9-01B0-436D-9684-1CCC8FA3FE5C}" srcOrd="0" destOrd="2" presId="urn:microsoft.com/office/officeart/2005/8/layout/list1"/>
    <dgm:cxn modelId="{5C53538D-6CDA-4B9E-88DF-C03ED722509E}" srcId="{FA84BF92-43C6-4E94-A77F-6263E68B6783}" destId="{9AC21A6B-C21D-4F00-9399-67D74B344BF9}" srcOrd="3" destOrd="0" parTransId="{BC216B42-3F0A-4F2B-B5F1-C4CD4AE70559}" sibTransId="{B49554F9-FE83-47F2-90A2-F99F5283D107}"/>
    <dgm:cxn modelId="{509E9B8E-7733-4486-9282-FE39CD471294}" srcId="{FA84BF92-43C6-4E94-A77F-6263E68B6783}" destId="{38DF35B7-A42D-4DDA-AF53-760F10DC649E}" srcOrd="4" destOrd="0" parTransId="{92C5052A-C1A2-4CA5-BC90-AC8CB837C9F4}" sibTransId="{F13A7C07-B7FE-49D1-BC38-CADC2C78ECC8}"/>
    <dgm:cxn modelId="{CC3FD696-ACFC-4398-930D-83B720E24FCB}" type="presOf" srcId="{38DF35B7-A42D-4DDA-AF53-760F10DC649E}" destId="{12E172B9-01B0-436D-9684-1CCC8FA3FE5C}" srcOrd="0" destOrd="4" presId="urn:microsoft.com/office/officeart/2005/8/layout/list1"/>
    <dgm:cxn modelId="{0C15A097-E8BF-4277-80E5-BF8FD50CA8A6}" srcId="{FA84BF92-43C6-4E94-A77F-6263E68B6783}" destId="{902E5DB1-9418-444A-973A-046629847972}" srcOrd="9" destOrd="0" parTransId="{DEEA694C-4DA4-4DD9-A43D-B0BB66A0E400}" sibTransId="{E07D8CE9-1AF0-41EC-A772-C5C806C7C6C2}"/>
    <dgm:cxn modelId="{7D5EE8A7-9E80-4331-A0A9-FE446303F1A1}" type="presOf" srcId="{97A278A4-40FC-4995-9A4F-92C05947E353}" destId="{12E172B9-01B0-436D-9684-1CCC8FA3FE5C}" srcOrd="0" destOrd="0" presId="urn:microsoft.com/office/officeart/2005/8/layout/list1"/>
    <dgm:cxn modelId="{4FFC70C0-FF0E-4277-A2CC-3233D36682C1}" type="presOf" srcId="{902E5DB1-9418-444A-973A-046629847972}" destId="{12E172B9-01B0-436D-9684-1CCC8FA3FE5C}" srcOrd="0" destOrd="9" presId="urn:microsoft.com/office/officeart/2005/8/layout/list1"/>
    <dgm:cxn modelId="{8E78B9E3-6F86-4ED3-A82B-E1038D8F83D0}" type="presOf" srcId="{F57B7354-295B-44C6-85CC-4CDD2C9AE390}" destId="{12E172B9-01B0-436D-9684-1CCC8FA3FE5C}" srcOrd="0" destOrd="1" presId="urn:microsoft.com/office/officeart/2005/8/layout/list1"/>
    <dgm:cxn modelId="{474E0FEA-09FA-4C62-AB15-FA187888ECE5}" type="presOf" srcId="{677379F4-192F-42B3-91B3-2EEAA0E5E5B6}" destId="{12E172B9-01B0-436D-9684-1CCC8FA3FE5C}" srcOrd="0" destOrd="6" presId="urn:microsoft.com/office/officeart/2005/8/layout/list1"/>
    <dgm:cxn modelId="{2A26EDEC-5253-4383-96B7-B4EA04354314}" srcId="{FA84BF92-43C6-4E94-A77F-6263E68B6783}" destId="{EE85E4CA-F469-4EC9-828E-1528149D6B86}" srcOrd="2" destOrd="0" parTransId="{3A6E5675-9C44-4EED-AD9B-760D9806AF8B}" sibTransId="{8A7496BF-96F9-4103-BC86-D04E258B0D6A}"/>
    <dgm:cxn modelId="{5CD7EBF0-A7C9-4FB6-B799-AD96D3B0B321}" srcId="{FA84BF92-43C6-4E94-A77F-6263E68B6783}" destId="{97A278A4-40FC-4995-9A4F-92C05947E353}" srcOrd="0" destOrd="0" parTransId="{F48EAB7F-9B0C-4A36-98BD-45F912B1B157}" sibTransId="{89633BD2-DA29-4CE2-8DF7-D123B2E3E886}"/>
    <dgm:cxn modelId="{77CC30F8-D3BD-4ED9-8A89-C690D43F000D}" srcId="{FA84BF92-43C6-4E94-A77F-6263E68B6783}" destId="{8714BE14-980B-4E92-8D58-A509B79C63B4}" srcOrd="5" destOrd="0" parTransId="{F827886D-C51B-455D-ABA3-10EE521C23FB}" sibTransId="{45B5501D-13E9-4941-BAE3-86E9B3AEE644}"/>
    <dgm:cxn modelId="{380371FC-9727-446E-8791-C059741A417D}" type="presOf" srcId="{8714BE14-980B-4E92-8D58-A509B79C63B4}" destId="{12E172B9-01B0-436D-9684-1CCC8FA3FE5C}" srcOrd="0" destOrd="5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MarkeTrak Subtypes – Inadvertent Gains – </a:t>
          </a:r>
          <a:r>
            <a:rPr lang="en-US" sz="2600" i="1" dirty="0">
              <a:latin typeface="Arial Rounded MT Bold" panose="020F0704030504030204" pitchFamily="34" charset="0"/>
            </a:rPr>
            <a:t>cont.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902E5DB1-9418-444A-973A-04662984797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Arial" panose="020B0604020202020204" pitchFamily="34" charset="0"/>
            <a:buChar char="•"/>
          </a:pPr>
          <a:endParaRPr lang="en-US" sz="2200" b="0" dirty="0"/>
        </a:p>
      </dgm:t>
    </dgm:pt>
    <dgm:pt modelId="{DEEA694C-4DA4-4DD9-A43D-B0BB66A0E400}" type="parTrans" cxnId="{0C15A097-E8BF-4277-80E5-BF8FD50CA8A6}">
      <dgm:prSet/>
      <dgm:spPr/>
      <dgm:t>
        <a:bodyPr/>
        <a:lstStyle/>
        <a:p>
          <a:endParaRPr lang="en-US"/>
        </a:p>
      </dgm:t>
    </dgm:pt>
    <dgm:pt modelId="{E07D8CE9-1AF0-41EC-A772-C5C806C7C6C2}" type="sibTrans" cxnId="{0C15A097-E8BF-4277-80E5-BF8FD50CA8A6}">
      <dgm:prSet/>
      <dgm:spPr/>
      <dgm:t>
        <a:bodyPr/>
        <a:lstStyle/>
        <a:p>
          <a:endParaRPr lang="en-US"/>
        </a:p>
      </dgm:t>
    </dgm:pt>
    <dgm:pt modelId="{9D1E325A-858B-4716-A56E-13A823DC994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1FFCD2D4-CE04-4F36-9C3C-CA0F12C5CD0E}" type="parTrans" cxnId="{EC8B0A54-F4B1-49C6-837C-284194D9AD9B}">
      <dgm:prSet/>
      <dgm:spPr/>
      <dgm:t>
        <a:bodyPr/>
        <a:lstStyle/>
        <a:p>
          <a:endParaRPr lang="en-US"/>
        </a:p>
      </dgm:t>
    </dgm:pt>
    <dgm:pt modelId="{06A29AD8-5402-4D73-B82F-60898F313CB2}" type="sibTrans" cxnId="{EC8B0A54-F4B1-49C6-837C-284194D9AD9B}">
      <dgm:prSet/>
      <dgm:spPr/>
      <dgm:t>
        <a:bodyPr/>
        <a:lstStyle/>
        <a:p>
          <a:endParaRPr lang="en-US"/>
        </a:p>
      </dgm:t>
    </dgm:pt>
    <dgm:pt modelId="{9AC21A6B-C21D-4F00-9399-67D74B344BF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BC216B42-3F0A-4F2B-B5F1-C4CD4AE70559}" type="parTrans" cxnId="{5C53538D-6CDA-4B9E-88DF-C03ED722509E}">
      <dgm:prSet/>
      <dgm:spPr/>
      <dgm:t>
        <a:bodyPr/>
        <a:lstStyle/>
        <a:p>
          <a:endParaRPr lang="en-US"/>
        </a:p>
      </dgm:t>
    </dgm:pt>
    <dgm:pt modelId="{B49554F9-FE83-47F2-90A2-F99F5283D107}" type="sibTrans" cxnId="{5C53538D-6CDA-4B9E-88DF-C03ED722509E}">
      <dgm:prSet/>
      <dgm:spPr/>
      <dgm:t>
        <a:bodyPr/>
        <a:lstStyle/>
        <a:p>
          <a:endParaRPr lang="en-US"/>
        </a:p>
      </dgm:t>
    </dgm:pt>
    <dgm:pt modelId="{677379F4-192F-42B3-91B3-2EEAA0E5E5B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551028B0-4684-4566-8D2B-9EB1B72FEB8A}" type="parTrans" cxnId="{7D3B8C5A-14C3-46E7-9530-3B87BA492A8C}">
      <dgm:prSet/>
      <dgm:spPr/>
      <dgm:t>
        <a:bodyPr/>
        <a:lstStyle/>
        <a:p>
          <a:endParaRPr lang="en-US"/>
        </a:p>
      </dgm:t>
    </dgm:pt>
    <dgm:pt modelId="{DC619B71-2FD6-4057-A456-EA58A89EED96}" type="sibTrans" cxnId="{7D3B8C5A-14C3-46E7-9530-3B87BA492A8C}">
      <dgm:prSet/>
      <dgm:spPr/>
      <dgm:t>
        <a:bodyPr/>
        <a:lstStyle/>
        <a:p>
          <a:endParaRPr lang="en-US"/>
        </a:p>
      </dgm:t>
    </dgm:pt>
    <dgm:pt modelId="{73A2303A-26ED-4FD9-9481-ACB9C24032D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65788DD5-76DC-4ADF-8C90-8E1046E00B0C}" type="parTrans" cxnId="{E427EB46-0862-47CB-ABAC-0BEB69228682}">
      <dgm:prSet/>
      <dgm:spPr/>
      <dgm:t>
        <a:bodyPr/>
        <a:lstStyle/>
        <a:p>
          <a:endParaRPr lang="en-US"/>
        </a:p>
      </dgm:t>
    </dgm:pt>
    <dgm:pt modelId="{4B4D5775-0C22-47FE-9D71-29D86C361E90}" type="sibTrans" cxnId="{E427EB46-0862-47CB-ABAC-0BEB69228682}">
      <dgm:prSet/>
      <dgm:spPr/>
      <dgm:t>
        <a:bodyPr/>
        <a:lstStyle/>
        <a:p>
          <a:endParaRPr lang="en-US"/>
        </a:p>
      </dgm:t>
    </dgm:pt>
    <dgm:pt modelId="{38DF35B7-A42D-4DDA-AF53-760F10DC649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92C5052A-C1A2-4CA5-BC90-AC8CB837C9F4}" type="parTrans" cxnId="{509E9B8E-7733-4486-9282-FE39CD471294}">
      <dgm:prSet/>
      <dgm:spPr/>
      <dgm:t>
        <a:bodyPr/>
        <a:lstStyle/>
        <a:p>
          <a:endParaRPr lang="en-US"/>
        </a:p>
      </dgm:t>
    </dgm:pt>
    <dgm:pt modelId="{F13A7C07-B7FE-49D1-BC38-CADC2C78ECC8}" type="sibTrans" cxnId="{509E9B8E-7733-4486-9282-FE39CD471294}">
      <dgm:prSet/>
      <dgm:spPr/>
      <dgm:t>
        <a:bodyPr/>
        <a:lstStyle/>
        <a:p>
          <a:endParaRPr lang="en-US"/>
        </a:p>
      </dgm:t>
    </dgm:pt>
    <dgm:pt modelId="{8714BE14-980B-4E92-8D58-A509B79C63B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F827886D-C51B-455D-ABA3-10EE521C23FB}" type="parTrans" cxnId="{77CC30F8-D3BD-4ED9-8A89-C690D43F000D}">
      <dgm:prSet/>
      <dgm:spPr/>
      <dgm:t>
        <a:bodyPr/>
        <a:lstStyle/>
        <a:p>
          <a:endParaRPr lang="en-US"/>
        </a:p>
      </dgm:t>
    </dgm:pt>
    <dgm:pt modelId="{45B5501D-13E9-4941-BAE3-86E9B3AEE644}" type="sibTrans" cxnId="{77CC30F8-D3BD-4ED9-8A89-C690D43F000D}">
      <dgm:prSet/>
      <dgm:spPr/>
      <dgm:t>
        <a:bodyPr/>
        <a:lstStyle/>
        <a:p>
          <a:endParaRPr lang="en-US"/>
        </a:p>
      </dgm:t>
    </dgm:pt>
    <dgm:pt modelId="{F57B7354-295B-44C6-85CC-4CDD2C9AE39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Tx/>
            <a:buNone/>
          </a:pPr>
          <a:endParaRPr lang="en-US" sz="2200" b="0" dirty="0"/>
        </a:p>
      </dgm:t>
    </dgm:pt>
    <dgm:pt modelId="{4D447EFC-8102-423E-80E6-FB446E763480}" type="parTrans" cxnId="{BE5E8A2E-AA7E-446A-8BBE-96A364AEE6BD}">
      <dgm:prSet/>
      <dgm:spPr/>
      <dgm:t>
        <a:bodyPr/>
        <a:lstStyle/>
        <a:p>
          <a:endParaRPr lang="en-US"/>
        </a:p>
      </dgm:t>
    </dgm:pt>
    <dgm:pt modelId="{9004EBDB-28DD-47E1-9F51-06139932917C}" type="sibTrans" cxnId="{BE5E8A2E-AA7E-446A-8BBE-96A364AEE6BD}">
      <dgm:prSet/>
      <dgm:spPr/>
      <dgm:t>
        <a:bodyPr/>
        <a:lstStyle/>
        <a:p>
          <a:endParaRPr lang="en-US"/>
        </a:p>
      </dgm:t>
    </dgm:pt>
    <dgm:pt modelId="{EE85E4CA-F469-4EC9-828E-1528149D6B8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buFont typeface="Wingdings" panose="05000000000000000000" pitchFamily="2" charset="2"/>
            <a:buNone/>
          </a:pPr>
          <a:endParaRPr lang="en-US" sz="2200" b="0" dirty="0"/>
        </a:p>
      </dgm:t>
    </dgm:pt>
    <dgm:pt modelId="{3A6E5675-9C44-4EED-AD9B-760D9806AF8B}" type="parTrans" cxnId="{2A26EDEC-5253-4383-96B7-B4EA04354314}">
      <dgm:prSet/>
      <dgm:spPr/>
      <dgm:t>
        <a:bodyPr/>
        <a:lstStyle/>
        <a:p>
          <a:endParaRPr lang="en-US"/>
        </a:p>
      </dgm:t>
    </dgm:pt>
    <dgm:pt modelId="{8A7496BF-96F9-4103-BC86-D04E258B0D6A}" type="sibTrans" cxnId="{2A26EDEC-5253-4383-96B7-B4EA04354314}">
      <dgm:prSet/>
      <dgm:spPr/>
      <dgm:t>
        <a:bodyPr/>
        <a:lstStyle/>
        <a:p>
          <a:endParaRPr lang="en-US"/>
        </a:p>
      </dgm:t>
    </dgm:pt>
    <dgm:pt modelId="{97A278A4-40FC-4995-9A4F-92C05947E353}">
      <dgm:prSet phldrT="[Text]" custT="1"/>
      <dgm:spPr/>
      <dgm:t>
        <a:bodyPr/>
        <a:lstStyle/>
        <a:p>
          <a:pPr algn="l">
            <a:buFontTx/>
            <a:buNone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F48EAB7F-9B0C-4A36-98BD-45F912B1B157}" type="parTrans" cxnId="{5CD7EBF0-A7C9-4FB6-B799-AD96D3B0B321}">
      <dgm:prSet/>
      <dgm:spPr/>
      <dgm:t>
        <a:bodyPr/>
        <a:lstStyle/>
        <a:p>
          <a:endParaRPr lang="en-US"/>
        </a:p>
      </dgm:t>
    </dgm:pt>
    <dgm:pt modelId="{89633BD2-DA29-4CE2-8DF7-D123B2E3E886}" type="sibTrans" cxnId="{5CD7EBF0-A7C9-4FB6-B799-AD96D3B0B321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126037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25960" custLinFactY="-7888" custLinFactNeighborX="341" custLinFactNeighborY="-100000">
        <dgm:presLayoutVars>
          <dgm:bulletEnabled val="1"/>
        </dgm:presLayoutVars>
      </dgm:prSet>
      <dgm:spPr/>
    </dgm:pt>
  </dgm:ptLst>
  <dgm:cxnLst>
    <dgm:cxn modelId="{5BF9E507-9DD5-415F-8B74-AF6D161F517A}" type="presOf" srcId="{9D1E325A-858B-4716-A56E-13A823DC9943}" destId="{12E172B9-01B0-436D-9684-1CCC8FA3FE5C}" srcOrd="0" destOrd="8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BE5E8A2E-AA7E-446A-8BBE-96A364AEE6BD}" srcId="{FA84BF92-43C6-4E94-A77F-6263E68B6783}" destId="{F57B7354-295B-44C6-85CC-4CDD2C9AE390}" srcOrd="1" destOrd="0" parTransId="{4D447EFC-8102-423E-80E6-FB446E763480}" sibTransId="{9004EBDB-28DD-47E1-9F51-06139932917C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424BB941-3732-4043-8CED-4E0D39F8FCDA}" type="presOf" srcId="{9AC21A6B-C21D-4F00-9399-67D74B344BF9}" destId="{12E172B9-01B0-436D-9684-1CCC8FA3FE5C}" srcOrd="0" destOrd="3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F0F13964-D016-4FFF-8157-528C8F75CB15}" type="presOf" srcId="{73A2303A-26ED-4FD9-9481-ACB9C24032D1}" destId="{12E172B9-01B0-436D-9684-1CCC8FA3FE5C}" srcOrd="0" destOrd="7" presId="urn:microsoft.com/office/officeart/2005/8/layout/list1"/>
    <dgm:cxn modelId="{E427EB46-0862-47CB-ABAC-0BEB69228682}" srcId="{FA84BF92-43C6-4E94-A77F-6263E68B6783}" destId="{73A2303A-26ED-4FD9-9481-ACB9C24032D1}" srcOrd="7" destOrd="0" parTransId="{65788DD5-76DC-4ADF-8C90-8E1046E00B0C}" sibTransId="{4B4D5775-0C22-47FE-9D71-29D86C361E90}"/>
    <dgm:cxn modelId="{EC8B0A54-F4B1-49C6-837C-284194D9AD9B}" srcId="{FA84BF92-43C6-4E94-A77F-6263E68B6783}" destId="{9D1E325A-858B-4716-A56E-13A823DC9943}" srcOrd="8" destOrd="0" parTransId="{1FFCD2D4-CE04-4F36-9C3C-CA0F12C5CD0E}" sibTransId="{06A29AD8-5402-4D73-B82F-60898F313CB2}"/>
    <dgm:cxn modelId="{7D3B8C5A-14C3-46E7-9530-3B87BA492A8C}" srcId="{FA84BF92-43C6-4E94-A77F-6263E68B6783}" destId="{677379F4-192F-42B3-91B3-2EEAA0E5E5B6}" srcOrd="6" destOrd="0" parTransId="{551028B0-4684-4566-8D2B-9EB1B72FEB8A}" sibTransId="{DC619B71-2FD6-4057-A456-EA58A89EED96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67F76081-FA63-40DC-BB5C-D6B32D5A45F2}" type="presOf" srcId="{EE85E4CA-F469-4EC9-828E-1528149D6B86}" destId="{12E172B9-01B0-436D-9684-1CCC8FA3FE5C}" srcOrd="0" destOrd="2" presId="urn:microsoft.com/office/officeart/2005/8/layout/list1"/>
    <dgm:cxn modelId="{5C53538D-6CDA-4B9E-88DF-C03ED722509E}" srcId="{FA84BF92-43C6-4E94-A77F-6263E68B6783}" destId="{9AC21A6B-C21D-4F00-9399-67D74B344BF9}" srcOrd="3" destOrd="0" parTransId="{BC216B42-3F0A-4F2B-B5F1-C4CD4AE70559}" sibTransId="{B49554F9-FE83-47F2-90A2-F99F5283D107}"/>
    <dgm:cxn modelId="{509E9B8E-7733-4486-9282-FE39CD471294}" srcId="{FA84BF92-43C6-4E94-A77F-6263E68B6783}" destId="{38DF35B7-A42D-4DDA-AF53-760F10DC649E}" srcOrd="4" destOrd="0" parTransId="{92C5052A-C1A2-4CA5-BC90-AC8CB837C9F4}" sibTransId="{F13A7C07-B7FE-49D1-BC38-CADC2C78ECC8}"/>
    <dgm:cxn modelId="{CC3FD696-ACFC-4398-930D-83B720E24FCB}" type="presOf" srcId="{38DF35B7-A42D-4DDA-AF53-760F10DC649E}" destId="{12E172B9-01B0-436D-9684-1CCC8FA3FE5C}" srcOrd="0" destOrd="4" presId="urn:microsoft.com/office/officeart/2005/8/layout/list1"/>
    <dgm:cxn modelId="{0C15A097-E8BF-4277-80E5-BF8FD50CA8A6}" srcId="{FA84BF92-43C6-4E94-A77F-6263E68B6783}" destId="{902E5DB1-9418-444A-973A-046629847972}" srcOrd="9" destOrd="0" parTransId="{DEEA694C-4DA4-4DD9-A43D-B0BB66A0E400}" sibTransId="{E07D8CE9-1AF0-41EC-A772-C5C806C7C6C2}"/>
    <dgm:cxn modelId="{7D5EE8A7-9E80-4331-A0A9-FE446303F1A1}" type="presOf" srcId="{97A278A4-40FC-4995-9A4F-92C05947E353}" destId="{12E172B9-01B0-436D-9684-1CCC8FA3FE5C}" srcOrd="0" destOrd="0" presId="urn:microsoft.com/office/officeart/2005/8/layout/list1"/>
    <dgm:cxn modelId="{4FFC70C0-FF0E-4277-A2CC-3233D36682C1}" type="presOf" srcId="{902E5DB1-9418-444A-973A-046629847972}" destId="{12E172B9-01B0-436D-9684-1CCC8FA3FE5C}" srcOrd="0" destOrd="9" presId="urn:microsoft.com/office/officeart/2005/8/layout/list1"/>
    <dgm:cxn modelId="{8E78B9E3-6F86-4ED3-A82B-E1038D8F83D0}" type="presOf" srcId="{F57B7354-295B-44C6-85CC-4CDD2C9AE390}" destId="{12E172B9-01B0-436D-9684-1CCC8FA3FE5C}" srcOrd="0" destOrd="1" presId="urn:microsoft.com/office/officeart/2005/8/layout/list1"/>
    <dgm:cxn modelId="{474E0FEA-09FA-4C62-AB15-FA187888ECE5}" type="presOf" srcId="{677379F4-192F-42B3-91B3-2EEAA0E5E5B6}" destId="{12E172B9-01B0-436D-9684-1CCC8FA3FE5C}" srcOrd="0" destOrd="6" presId="urn:microsoft.com/office/officeart/2005/8/layout/list1"/>
    <dgm:cxn modelId="{2A26EDEC-5253-4383-96B7-B4EA04354314}" srcId="{FA84BF92-43C6-4E94-A77F-6263E68B6783}" destId="{EE85E4CA-F469-4EC9-828E-1528149D6B86}" srcOrd="2" destOrd="0" parTransId="{3A6E5675-9C44-4EED-AD9B-760D9806AF8B}" sibTransId="{8A7496BF-96F9-4103-BC86-D04E258B0D6A}"/>
    <dgm:cxn modelId="{5CD7EBF0-A7C9-4FB6-B799-AD96D3B0B321}" srcId="{FA84BF92-43C6-4E94-A77F-6263E68B6783}" destId="{97A278A4-40FC-4995-9A4F-92C05947E353}" srcOrd="0" destOrd="0" parTransId="{F48EAB7F-9B0C-4A36-98BD-45F912B1B157}" sibTransId="{89633BD2-DA29-4CE2-8DF7-D123B2E3E886}"/>
    <dgm:cxn modelId="{77CC30F8-D3BD-4ED9-8A89-C690D43F000D}" srcId="{FA84BF92-43C6-4E94-A77F-6263E68B6783}" destId="{8714BE14-980B-4E92-8D58-A509B79C63B4}" srcOrd="5" destOrd="0" parTransId="{F827886D-C51B-455D-ABA3-10EE521C23FB}" sibTransId="{45B5501D-13E9-4941-BAE3-86E9B3AEE644}"/>
    <dgm:cxn modelId="{380371FC-9727-446E-8791-C059741A417D}" type="presOf" srcId="{8714BE14-980B-4E92-8D58-A509B79C63B4}" destId="{12E172B9-01B0-436D-9684-1CCC8FA3FE5C}" srcOrd="0" destOrd="5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MarkeTrak Subtypes – Inadvertent Gains – </a:t>
          </a:r>
          <a:r>
            <a:rPr lang="en-US" sz="2600" i="1" dirty="0">
              <a:latin typeface="Arial Rounded MT Bold" panose="020F0704030504030204" pitchFamily="34" charset="0"/>
            </a:rPr>
            <a:t>cont.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902E5DB1-9418-444A-973A-046629847972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Arial" panose="020B0604020202020204" pitchFamily="34" charset="0"/>
            <a:buChar char="•"/>
          </a:pPr>
          <a:endParaRPr lang="en-US" sz="2200" b="0" dirty="0"/>
        </a:p>
      </dgm:t>
    </dgm:pt>
    <dgm:pt modelId="{DEEA694C-4DA4-4DD9-A43D-B0BB66A0E400}" type="parTrans" cxnId="{0C15A097-E8BF-4277-80E5-BF8FD50CA8A6}">
      <dgm:prSet/>
      <dgm:spPr/>
      <dgm:t>
        <a:bodyPr/>
        <a:lstStyle/>
        <a:p>
          <a:endParaRPr lang="en-US"/>
        </a:p>
      </dgm:t>
    </dgm:pt>
    <dgm:pt modelId="{E07D8CE9-1AF0-41EC-A772-C5C806C7C6C2}" type="sibTrans" cxnId="{0C15A097-E8BF-4277-80E5-BF8FD50CA8A6}">
      <dgm:prSet/>
      <dgm:spPr/>
      <dgm:t>
        <a:bodyPr/>
        <a:lstStyle/>
        <a:p>
          <a:endParaRPr lang="en-US"/>
        </a:p>
      </dgm:t>
    </dgm:pt>
    <dgm:pt modelId="{9D1E325A-858B-4716-A56E-13A823DC994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1FFCD2D4-CE04-4F36-9C3C-CA0F12C5CD0E}" type="parTrans" cxnId="{EC8B0A54-F4B1-49C6-837C-284194D9AD9B}">
      <dgm:prSet/>
      <dgm:spPr/>
      <dgm:t>
        <a:bodyPr/>
        <a:lstStyle/>
        <a:p>
          <a:endParaRPr lang="en-US"/>
        </a:p>
      </dgm:t>
    </dgm:pt>
    <dgm:pt modelId="{06A29AD8-5402-4D73-B82F-60898F313CB2}" type="sibTrans" cxnId="{EC8B0A54-F4B1-49C6-837C-284194D9AD9B}">
      <dgm:prSet/>
      <dgm:spPr/>
      <dgm:t>
        <a:bodyPr/>
        <a:lstStyle/>
        <a:p>
          <a:endParaRPr lang="en-US"/>
        </a:p>
      </dgm:t>
    </dgm:pt>
    <dgm:pt modelId="{9AC21A6B-C21D-4F00-9399-67D74B344BF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BC216B42-3F0A-4F2B-B5F1-C4CD4AE70559}" type="parTrans" cxnId="{5C53538D-6CDA-4B9E-88DF-C03ED722509E}">
      <dgm:prSet/>
      <dgm:spPr/>
      <dgm:t>
        <a:bodyPr/>
        <a:lstStyle/>
        <a:p>
          <a:endParaRPr lang="en-US"/>
        </a:p>
      </dgm:t>
    </dgm:pt>
    <dgm:pt modelId="{B49554F9-FE83-47F2-90A2-F99F5283D107}" type="sibTrans" cxnId="{5C53538D-6CDA-4B9E-88DF-C03ED722509E}">
      <dgm:prSet/>
      <dgm:spPr/>
      <dgm:t>
        <a:bodyPr/>
        <a:lstStyle/>
        <a:p>
          <a:endParaRPr lang="en-US"/>
        </a:p>
      </dgm:t>
    </dgm:pt>
    <dgm:pt modelId="{677379F4-192F-42B3-91B3-2EEAA0E5E5B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551028B0-4684-4566-8D2B-9EB1B72FEB8A}" type="parTrans" cxnId="{7D3B8C5A-14C3-46E7-9530-3B87BA492A8C}">
      <dgm:prSet/>
      <dgm:spPr/>
      <dgm:t>
        <a:bodyPr/>
        <a:lstStyle/>
        <a:p>
          <a:endParaRPr lang="en-US"/>
        </a:p>
      </dgm:t>
    </dgm:pt>
    <dgm:pt modelId="{DC619B71-2FD6-4057-A456-EA58A89EED96}" type="sibTrans" cxnId="{7D3B8C5A-14C3-46E7-9530-3B87BA492A8C}">
      <dgm:prSet/>
      <dgm:spPr/>
      <dgm:t>
        <a:bodyPr/>
        <a:lstStyle/>
        <a:p>
          <a:endParaRPr lang="en-US"/>
        </a:p>
      </dgm:t>
    </dgm:pt>
    <dgm:pt modelId="{73A2303A-26ED-4FD9-9481-ACB9C24032D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65788DD5-76DC-4ADF-8C90-8E1046E00B0C}" type="parTrans" cxnId="{E427EB46-0862-47CB-ABAC-0BEB69228682}">
      <dgm:prSet/>
      <dgm:spPr/>
      <dgm:t>
        <a:bodyPr/>
        <a:lstStyle/>
        <a:p>
          <a:endParaRPr lang="en-US"/>
        </a:p>
      </dgm:t>
    </dgm:pt>
    <dgm:pt modelId="{4B4D5775-0C22-47FE-9D71-29D86C361E90}" type="sibTrans" cxnId="{E427EB46-0862-47CB-ABAC-0BEB69228682}">
      <dgm:prSet/>
      <dgm:spPr/>
      <dgm:t>
        <a:bodyPr/>
        <a:lstStyle/>
        <a:p>
          <a:endParaRPr lang="en-US"/>
        </a:p>
      </dgm:t>
    </dgm:pt>
    <dgm:pt modelId="{38DF35B7-A42D-4DDA-AF53-760F10DC649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92C5052A-C1A2-4CA5-BC90-AC8CB837C9F4}" type="parTrans" cxnId="{509E9B8E-7733-4486-9282-FE39CD471294}">
      <dgm:prSet/>
      <dgm:spPr/>
      <dgm:t>
        <a:bodyPr/>
        <a:lstStyle/>
        <a:p>
          <a:endParaRPr lang="en-US"/>
        </a:p>
      </dgm:t>
    </dgm:pt>
    <dgm:pt modelId="{F13A7C07-B7FE-49D1-BC38-CADC2C78ECC8}" type="sibTrans" cxnId="{509E9B8E-7733-4486-9282-FE39CD471294}">
      <dgm:prSet/>
      <dgm:spPr/>
      <dgm:t>
        <a:bodyPr/>
        <a:lstStyle/>
        <a:p>
          <a:endParaRPr lang="en-US"/>
        </a:p>
      </dgm:t>
    </dgm:pt>
    <dgm:pt modelId="{8714BE14-980B-4E92-8D58-A509B79C63B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 typeface="Wingdings" panose="05000000000000000000" pitchFamily="2" charset="2"/>
            <a:buChar char="q"/>
          </a:pPr>
          <a:endParaRPr lang="en-US" sz="2200" b="0" dirty="0"/>
        </a:p>
      </dgm:t>
    </dgm:pt>
    <dgm:pt modelId="{F827886D-C51B-455D-ABA3-10EE521C23FB}" type="parTrans" cxnId="{77CC30F8-D3BD-4ED9-8A89-C690D43F000D}">
      <dgm:prSet/>
      <dgm:spPr/>
      <dgm:t>
        <a:bodyPr/>
        <a:lstStyle/>
        <a:p>
          <a:endParaRPr lang="en-US"/>
        </a:p>
      </dgm:t>
    </dgm:pt>
    <dgm:pt modelId="{45B5501D-13E9-4941-BAE3-86E9B3AEE644}" type="sibTrans" cxnId="{77CC30F8-D3BD-4ED9-8A89-C690D43F000D}">
      <dgm:prSet/>
      <dgm:spPr/>
      <dgm:t>
        <a:bodyPr/>
        <a:lstStyle/>
        <a:p>
          <a:endParaRPr lang="en-US"/>
        </a:p>
      </dgm:t>
    </dgm:pt>
    <dgm:pt modelId="{F57B7354-295B-44C6-85CC-4CDD2C9AE390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buFontTx/>
            <a:buNone/>
          </a:pPr>
          <a:endParaRPr lang="en-US" sz="2200" b="0" dirty="0"/>
        </a:p>
      </dgm:t>
    </dgm:pt>
    <dgm:pt modelId="{4D447EFC-8102-423E-80E6-FB446E763480}" type="parTrans" cxnId="{BE5E8A2E-AA7E-446A-8BBE-96A364AEE6BD}">
      <dgm:prSet/>
      <dgm:spPr/>
      <dgm:t>
        <a:bodyPr/>
        <a:lstStyle/>
        <a:p>
          <a:endParaRPr lang="en-US"/>
        </a:p>
      </dgm:t>
    </dgm:pt>
    <dgm:pt modelId="{9004EBDB-28DD-47E1-9F51-06139932917C}" type="sibTrans" cxnId="{BE5E8A2E-AA7E-446A-8BBE-96A364AEE6BD}">
      <dgm:prSet/>
      <dgm:spPr/>
      <dgm:t>
        <a:bodyPr/>
        <a:lstStyle/>
        <a:p>
          <a:endParaRPr lang="en-US"/>
        </a:p>
      </dgm:t>
    </dgm:pt>
    <dgm:pt modelId="{EE85E4CA-F469-4EC9-828E-1528149D6B8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buFont typeface="Wingdings" panose="05000000000000000000" pitchFamily="2" charset="2"/>
            <a:buNone/>
          </a:pPr>
          <a:endParaRPr lang="en-US" sz="2200" b="0" dirty="0"/>
        </a:p>
      </dgm:t>
    </dgm:pt>
    <dgm:pt modelId="{3A6E5675-9C44-4EED-AD9B-760D9806AF8B}" type="parTrans" cxnId="{2A26EDEC-5253-4383-96B7-B4EA04354314}">
      <dgm:prSet/>
      <dgm:spPr/>
      <dgm:t>
        <a:bodyPr/>
        <a:lstStyle/>
        <a:p>
          <a:endParaRPr lang="en-US"/>
        </a:p>
      </dgm:t>
    </dgm:pt>
    <dgm:pt modelId="{8A7496BF-96F9-4103-BC86-D04E258B0D6A}" type="sibTrans" cxnId="{2A26EDEC-5253-4383-96B7-B4EA04354314}">
      <dgm:prSet/>
      <dgm:spPr/>
      <dgm:t>
        <a:bodyPr/>
        <a:lstStyle/>
        <a:p>
          <a:endParaRPr lang="en-US"/>
        </a:p>
      </dgm:t>
    </dgm:pt>
    <dgm:pt modelId="{97A278A4-40FC-4995-9A4F-92C05947E353}">
      <dgm:prSet phldrT="[Text]" custT="1"/>
      <dgm:spPr/>
      <dgm:t>
        <a:bodyPr/>
        <a:lstStyle/>
        <a:p>
          <a:pPr algn="l">
            <a:buFontTx/>
            <a:buNone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F48EAB7F-9B0C-4A36-98BD-45F912B1B157}" type="parTrans" cxnId="{5CD7EBF0-A7C9-4FB6-B799-AD96D3B0B321}">
      <dgm:prSet/>
      <dgm:spPr/>
      <dgm:t>
        <a:bodyPr/>
        <a:lstStyle/>
        <a:p>
          <a:endParaRPr lang="en-US"/>
        </a:p>
      </dgm:t>
    </dgm:pt>
    <dgm:pt modelId="{89633BD2-DA29-4CE2-8DF7-D123B2E3E886}" type="sibTrans" cxnId="{5CD7EBF0-A7C9-4FB6-B799-AD96D3B0B321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126037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25960" custLinFactY="-7888" custLinFactNeighborX="341" custLinFactNeighborY="-100000">
        <dgm:presLayoutVars>
          <dgm:bulletEnabled val="1"/>
        </dgm:presLayoutVars>
      </dgm:prSet>
      <dgm:spPr/>
    </dgm:pt>
  </dgm:ptLst>
  <dgm:cxnLst>
    <dgm:cxn modelId="{5BF9E507-9DD5-415F-8B74-AF6D161F517A}" type="presOf" srcId="{9D1E325A-858B-4716-A56E-13A823DC9943}" destId="{12E172B9-01B0-436D-9684-1CCC8FA3FE5C}" srcOrd="0" destOrd="8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BE5E8A2E-AA7E-446A-8BBE-96A364AEE6BD}" srcId="{FA84BF92-43C6-4E94-A77F-6263E68B6783}" destId="{F57B7354-295B-44C6-85CC-4CDD2C9AE390}" srcOrd="1" destOrd="0" parTransId="{4D447EFC-8102-423E-80E6-FB446E763480}" sibTransId="{9004EBDB-28DD-47E1-9F51-06139932917C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424BB941-3732-4043-8CED-4E0D39F8FCDA}" type="presOf" srcId="{9AC21A6B-C21D-4F00-9399-67D74B344BF9}" destId="{12E172B9-01B0-436D-9684-1CCC8FA3FE5C}" srcOrd="0" destOrd="3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F0F13964-D016-4FFF-8157-528C8F75CB15}" type="presOf" srcId="{73A2303A-26ED-4FD9-9481-ACB9C24032D1}" destId="{12E172B9-01B0-436D-9684-1CCC8FA3FE5C}" srcOrd="0" destOrd="7" presId="urn:microsoft.com/office/officeart/2005/8/layout/list1"/>
    <dgm:cxn modelId="{E427EB46-0862-47CB-ABAC-0BEB69228682}" srcId="{FA84BF92-43C6-4E94-A77F-6263E68B6783}" destId="{73A2303A-26ED-4FD9-9481-ACB9C24032D1}" srcOrd="7" destOrd="0" parTransId="{65788DD5-76DC-4ADF-8C90-8E1046E00B0C}" sibTransId="{4B4D5775-0C22-47FE-9D71-29D86C361E90}"/>
    <dgm:cxn modelId="{EC8B0A54-F4B1-49C6-837C-284194D9AD9B}" srcId="{FA84BF92-43C6-4E94-A77F-6263E68B6783}" destId="{9D1E325A-858B-4716-A56E-13A823DC9943}" srcOrd="8" destOrd="0" parTransId="{1FFCD2D4-CE04-4F36-9C3C-CA0F12C5CD0E}" sibTransId="{06A29AD8-5402-4D73-B82F-60898F313CB2}"/>
    <dgm:cxn modelId="{7D3B8C5A-14C3-46E7-9530-3B87BA492A8C}" srcId="{FA84BF92-43C6-4E94-A77F-6263E68B6783}" destId="{677379F4-192F-42B3-91B3-2EEAA0E5E5B6}" srcOrd="6" destOrd="0" parTransId="{551028B0-4684-4566-8D2B-9EB1B72FEB8A}" sibTransId="{DC619B71-2FD6-4057-A456-EA58A89EED96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67F76081-FA63-40DC-BB5C-D6B32D5A45F2}" type="presOf" srcId="{EE85E4CA-F469-4EC9-828E-1528149D6B86}" destId="{12E172B9-01B0-436D-9684-1CCC8FA3FE5C}" srcOrd="0" destOrd="2" presId="urn:microsoft.com/office/officeart/2005/8/layout/list1"/>
    <dgm:cxn modelId="{5C53538D-6CDA-4B9E-88DF-C03ED722509E}" srcId="{FA84BF92-43C6-4E94-A77F-6263E68B6783}" destId="{9AC21A6B-C21D-4F00-9399-67D74B344BF9}" srcOrd="3" destOrd="0" parTransId="{BC216B42-3F0A-4F2B-B5F1-C4CD4AE70559}" sibTransId="{B49554F9-FE83-47F2-90A2-F99F5283D107}"/>
    <dgm:cxn modelId="{509E9B8E-7733-4486-9282-FE39CD471294}" srcId="{FA84BF92-43C6-4E94-A77F-6263E68B6783}" destId="{38DF35B7-A42D-4DDA-AF53-760F10DC649E}" srcOrd="4" destOrd="0" parTransId="{92C5052A-C1A2-4CA5-BC90-AC8CB837C9F4}" sibTransId="{F13A7C07-B7FE-49D1-BC38-CADC2C78ECC8}"/>
    <dgm:cxn modelId="{CC3FD696-ACFC-4398-930D-83B720E24FCB}" type="presOf" srcId="{38DF35B7-A42D-4DDA-AF53-760F10DC649E}" destId="{12E172B9-01B0-436D-9684-1CCC8FA3FE5C}" srcOrd="0" destOrd="4" presId="urn:microsoft.com/office/officeart/2005/8/layout/list1"/>
    <dgm:cxn modelId="{0C15A097-E8BF-4277-80E5-BF8FD50CA8A6}" srcId="{FA84BF92-43C6-4E94-A77F-6263E68B6783}" destId="{902E5DB1-9418-444A-973A-046629847972}" srcOrd="9" destOrd="0" parTransId="{DEEA694C-4DA4-4DD9-A43D-B0BB66A0E400}" sibTransId="{E07D8CE9-1AF0-41EC-A772-C5C806C7C6C2}"/>
    <dgm:cxn modelId="{7D5EE8A7-9E80-4331-A0A9-FE446303F1A1}" type="presOf" srcId="{97A278A4-40FC-4995-9A4F-92C05947E353}" destId="{12E172B9-01B0-436D-9684-1CCC8FA3FE5C}" srcOrd="0" destOrd="0" presId="urn:microsoft.com/office/officeart/2005/8/layout/list1"/>
    <dgm:cxn modelId="{4FFC70C0-FF0E-4277-A2CC-3233D36682C1}" type="presOf" srcId="{902E5DB1-9418-444A-973A-046629847972}" destId="{12E172B9-01B0-436D-9684-1CCC8FA3FE5C}" srcOrd="0" destOrd="9" presId="urn:microsoft.com/office/officeart/2005/8/layout/list1"/>
    <dgm:cxn modelId="{8E78B9E3-6F86-4ED3-A82B-E1038D8F83D0}" type="presOf" srcId="{F57B7354-295B-44C6-85CC-4CDD2C9AE390}" destId="{12E172B9-01B0-436D-9684-1CCC8FA3FE5C}" srcOrd="0" destOrd="1" presId="urn:microsoft.com/office/officeart/2005/8/layout/list1"/>
    <dgm:cxn modelId="{474E0FEA-09FA-4C62-AB15-FA187888ECE5}" type="presOf" srcId="{677379F4-192F-42B3-91B3-2EEAA0E5E5B6}" destId="{12E172B9-01B0-436D-9684-1CCC8FA3FE5C}" srcOrd="0" destOrd="6" presId="urn:microsoft.com/office/officeart/2005/8/layout/list1"/>
    <dgm:cxn modelId="{2A26EDEC-5253-4383-96B7-B4EA04354314}" srcId="{FA84BF92-43C6-4E94-A77F-6263E68B6783}" destId="{EE85E4CA-F469-4EC9-828E-1528149D6B86}" srcOrd="2" destOrd="0" parTransId="{3A6E5675-9C44-4EED-AD9B-760D9806AF8B}" sibTransId="{8A7496BF-96F9-4103-BC86-D04E258B0D6A}"/>
    <dgm:cxn modelId="{5CD7EBF0-A7C9-4FB6-B799-AD96D3B0B321}" srcId="{FA84BF92-43C6-4E94-A77F-6263E68B6783}" destId="{97A278A4-40FC-4995-9A4F-92C05947E353}" srcOrd="0" destOrd="0" parTransId="{F48EAB7F-9B0C-4A36-98BD-45F912B1B157}" sibTransId="{89633BD2-DA29-4CE2-8DF7-D123B2E3E886}"/>
    <dgm:cxn modelId="{77CC30F8-D3BD-4ED9-8A89-C690D43F000D}" srcId="{FA84BF92-43C6-4E94-A77F-6263E68B6783}" destId="{8714BE14-980B-4E92-8D58-A509B79C63B4}" srcOrd="5" destOrd="0" parTransId="{F827886D-C51B-455D-ABA3-10EE521C23FB}" sibTransId="{45B5501D-13E9-4941-BAE3-86E9B3AEE644}"/>
    <dgm:cxn modelId="{380371FC-9727-446E-8791-C059741A417D}" type="presOf" srcId="{8714BE14-980B-4E92-8D58-A509B79C63B4}" destId="{12E172B9-01B0-436D-9684-1CCC8FA3FE5C}" srcOrd="0" destOrd="5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Next Meeting – </a:t>
          </a:r>
          <a:r>
            <a:rPr lang="en-US" sz="2600" b="1" dirty="0"/>
            <a:t>Tuesday, January 14th</a:t>
          </a:r>
          <a:endParaRPr lang="en-US" sz="2600" dirty="0">
            <a:latin typeface="Arial Rounded MT Bold" panose="020F0704030504030204" pitchFamily="34" charset="0"/>
          </a:endParaRP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None/>
          </a:pPr>
          <a:r>
            <a:rPr lang="en-US" sz="2400" b="1" dirty="0">
              <a:latin typeface="Tenorite" panose="00000500000000000000" pitchFamily="2" charset="0"/>
              <a:cs typeface="Calibri" panose="020F0502020204030204" pitchFamily="34" charset="0"/>
            </a:rPr>
            <a:t>DRAFT Agenda</a:t>
          </a:r>
          <a:r>
            <a:rPr lang="en-US" sz="2400" dirty="0">
              <a:latin typeface="Tenorite" panose="00000500000000000000" pitchFamily="2" charset="0"/>
              <a:cs typeface="Calibri" panose="020F0502020204030204" pitchFamily="34" charset="0"/>
            </a:rPr>
            <a:t>:</a:t>
          </a:r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A00CC55C-C72B-47E2-9AE1-1FA65D7AAADD}">
      <dgm:prSet phldrT="[Text]" custT="1"/>
      <dgm:spPr/>
      <dgm:t>
        <a:bodyPr anchor="ctr" anchorCtr="0"/>
        <a:lstStyle/>
        <a:p>
          <a:pPr algn="l"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dirty="0">
            <a:latin typeface="Arial Rounded MT Bold" panose="020F0704030504030204" pitchFamily="34" charset="0"/>
          </a:endParaRPr>
        </a:p>
      </dgm:t>
    </dgm:pt>
    <dgm:pt modelId="{51C22535-9E0E-469C-8BEF-51899D86B06A}" type="parTrans" cxnId="{AA6C1FE1-D30E-4BFF-8708-BC6FCAF80051}">
      <dgm:prSet/>
      <dgm:spPr/>
      <dgm:t>
        <a:bodyPr/>
        <a:lstStyle/>
        <a:p>
          <a:endParaRPr lang="en-US"/>
        </a:p>
      </dgm:t>
    </dgm:pt>
    <dgm:pt modelId="{29076AEE-A5EE-45EE-B91F-406449F3592D}" type="sibTrans" cxnId="{AA6C1FE1-D30E-4BFF-8708-BC6FCAF80051}">
      <dgm:prSet/>
      <dgm:spPr/>
      <dgm:t>
        <a:bodyPr/>
        <a:lstStyle/>
        <a:p>
          <a:endParaRPr lang="en-US"/>
        </a:p>
      </dgm:t>
    </dgm:pt>
    <dgm:pt modelId="{F673FA59-847C-4E39-BDD5-6490E0B76FFF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Elections - Leadership</a:t>
          </a:r>
        </a:p>
      </dgm:t>
    </dgm:pt>
    <dgm:pt modelId="{A6EC6619-51AE-47DB-9DE1-15442D21F27F}" type="parTrans" cxnId="{D0246F53-2245-438D-B8C7-DA368C381448}">
      <dgm:prSet/>
      <dgm:spPr/>
      <dgm:t>
        <a:bodyPr/>
        <a:lstStyle/>
        <a:p>
          <a:endParaRPr lang="en-US"/>
        </a:p>
      </dgm:t>
    </dgm:pt>
    <dgm:pt modelId="{351088E2-0A40-4A02-B27E-8A203A6453FF}" type="sibTrans" cxnId="{D0246F53-2245-438D-B8C7-DA368C381448}">
      <dgm:prSet/>
      <dgm:spPr/>
      <dgm:t>
        <a:bodyPr/>
        <a:lstStyle/>
        <a:p>
          <a:endParaRPr lang="en-US"/>
        </a:p>
      </dgm:t>
    </dgm:pt>
    <dgm:pt modelId="{DC6638E4-C934-442B-9486-32BCEBBF301B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Tx/>
            <a:buNone/>
          </a:pPr>
          <a:r>
            <a:rPr lang="en-US" sz="2600" b="1" dirty="0"/>
            <a:t>Tuesday, January 14th @ 1:00 PM </a:t>
          </a:r>
          <a:r>
            <a:rPr lang="en-US" sz="2600" b="1" dirty="0" err="1"/>
            <a:t>WebEx</a:t>
          </a:r>
          <a:r>
            <a:rPr lang="en-US" sz="2600" b="1" dirty="0"/>
            <a:t> Only</a:t>
          </a:r>
          <a:endParaRPr lang="en-US" sz="2600" dirty="0">
            <a:latin typeface="Tenorite" panose="00000500000000000000" pitchFamily="2" charset="0"/>
          </a:endParaRPr>
        </a:p>
      </dgm:t>
    </dgm:pt>
    <dgm:pt modelId="{D35C198F-F7DC-4702-93DD-583773403FD3}" type="parTrans" cxnId="{87D40C69-9DED-461F-AC5E-3B4346138C11}">
      <dgm:prSet/>
      <dgm:spPr/>
      <dgm:t>
        <a:bodyPr/>
        <a:lstStyle/>
        <a:p>
          <a:endParaRPr lang="en-US"/>
        </a:p>
      </dgm:t>
    </dgm:pt>
    <dgm:pt modelId="{A897E1DC-AAB6-45CD-AB35-A97960EB471B}" type="sibTrans" cxnId="{87D40C69-9DED-461F-AC5E-3B4346138C11}">
      <dgm:prSet/>
      <dgm:spPr/>
      <dgm:t>
        <a:bodyPr/>
        <a:lstStyle/>
        <a:p>
          <a:endParaRPr lang="en-US"/>
        </a:p>
      </dgm:t>
    </dgm:pt>
    <dgm:pt modelId="{F4442908-9FC7-4167-9B10-7F40337E004E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System Instances &amp; MT Performance</a:t>
          </a:r>
        </a:p>
      </dgm:t>
    </dgm:pt>
    <dgm:pt modelId="{08EE3E14-3055-4699-87E9-1C905EB88ED8}" type="sibTrans" cxnId="{FF47E610-8108-4CF2-A294-DCB652E90F5B}">
      <dgm:prSet/>
      <dgm:spPr/>
      <dgm:t>
        <a:bodyPr/>
        <a:lstStyle/>
        <a:p>
          <a:endParaRPr lang="en-US"/>
        </a:p>
      </dgm:t>
    </dgm:pt>
    <dgm:pt modelId="{5E884D67-B5C7-4191-A5DE-52A457D75071}" type="parTrans" cxnId="{FF47E610-8108-4CF2-A294-DCB652E90F5B}">
      <dgm:prSet/>
      <dgm:spPr/>
      <dgm:t>
        <a:bodyPr/>
        <a:lstStyle/>
        <a:p>
          <a:endParaRPr lang="en-US"/>
        </a:p>
      </dgm:t>
    </dgm:pt>
    <dgm:pt modelId="{DD2C79BD-43D3-4B26-96C7-8F43C537C38D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i="0" dirty="0">
              <a:latin typeface="Tenorite" panose="00000500000000000000" pitchFamily="2" charset="0"/>
              <a:cs typeface="Calibri" panose="020F0502020204030204" pitchFamily="34" charset="0"/>
            </a:rPr>
            <a:t>MarkeTrak Subtypes Volume Analysis –IAL results</a:t>
          </a:r>
        </a:p>
      </dgm:t>
    </dgm:pt>
    <dgm:pt modelId="{B0E95289-E902-441C-8133-0D206B615478}" type="sibTrans" cxnId="{754CFA4E-4854-4D13-AA32-EE1382C59FBA}">
      <dgm:prSet/>
      <dgm:spPr/>
      <dgm:t>
        <a:bodyPr/>
        <a:lstStyle/>
        <a:p>
          <a:endParaRPr lang="en-US"/>
        </a:p>
      </dgm:t>
    </dgm:pt>
    <dgm:pt modelId="{811BB26E-3394-4CE8-973C-B3D79B6E4C2F}" type="parTrans" cxnId="{754CFA4E-4854-4D13-AA32-EE1382C59FBA}">
      <dgm:prSet/>
      <dgm:spPr/>
      <dgm:t>
        <a:bodyPr/>
        <a:lstStyle/>
        <a:p>
          <a:endParaRPr lang="en-US"/>
        </a:p>
      </dgm:t>
    </dgm:pt>
    <dgm:pt modelId="{7E3CE3D7-0D80-401C-9855-D85BF57FA357}">
      <dgm:prSet custT="1"/>
      <dgm:spPr/>
      <dgm:t>
        <a:bodyPr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Listserv</a:t>
          </a:r>
        </a:p>
      </dgm:t>
    </dgm:pt>
    <dgm:pt modelId="{CFCC7EB8-F356-47C6-AF2C-19980325DCE2}" type="parTrans" cxnId="{9A49D060-A430-4E4B-8E47-140E5DE56C1D}">
      <dgm:prSet/>
      <dgm:spPr/>
      <dgm:t>
        <a:bodyPr/>
        <a:lstStyle/>
        <a:p>
          <a:endParaRPr lang="en-US"/>
        </a:p>
      </dgm:t>
    </dgm:pt>
    <dgm:pt modelId="{4A5FFE35-516F-467B-BA2F-7F5171929D96}" type="sibTrans" cxnId="{9A49D060-A430-4E4B-8E47-140E5DE56C1D}">
      <dgm:prSet/>
      <dgm:spPr/>
      <dgm:t>
        <a:bodyPr/>
        <a:lstStyle/>
        <a:p>
          <a:endParaRPr lang="en-US"/>
        </a:p>
      </dgm:t>
    </dgm:pt>
    <dgm:pt modelId="{5BA9DB4A-3C51-4BB5-BB08-906BCC6E24BC}">
      <dgm:prSet custT="1"/>
      <dgm:spPr/>
      <dgm:t>
        <a:bodyPr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/>
            <a:t>RMG:  Switch Hold language to allow for planned retail outages</a:t>
          </a:r>
          <a:endParaRPr lang="en-US" sz="1800" dirty="0">
            <a:latin typeface="Tenorite" panose="00000500000000000000" pitchFamily="2" charset="0"/>
            <a:cs typeface="Calibri" panose="020F0502020204030204" pitchFamily="34" charset="0"/>
          </a:endParaRPr>
        </a:p>
      </dgm:t>
    </dgm:pt>
    <dgm:pt modelId="{AB6FCA1F-F1C0-4498-81D1-627042D113E2}" type="parTrans" cxnId="{74DE5C7C-1B33-48FB-9C12-A4AE6BFF8EF5}">
      <dgm:prSet/>
      <dgm:spPr/>
      <dgm:t>
        <a:bodyPr/>
        <a:lstStyle/>
        <a:p>
          <a:endParaRPr lang="en-US"/>
        </a:p>
      </dgm:t>
    </dgm:pt>
    <dgm:pt modelId="{DCD2D03E-4F33-4E0C-97BC-154C0739EF85}" type="sibTrans" cxnId="{74DE5C7C-1B33-48FB-9C12-A4AE6BFF8EF5}">
      <dgm:prSet/>
      <dgm:spPr/>
      <dgm:t>
        <a:bodyPr/>
        <a:lstStyle/>
        <a:p>
          <a:endParaRPr lang="en-US"/>
        </a:p>
      </dgm:t>
    </dgm:pt>
    <dgm:pt modelId="{D8106045-C2BD-45F3-8E7E-F57FA7B1DF31}">
      <dgm:prSet custT="1"/>
      <dgm:spPr/>
      <dgm:t>
        <a:bodyPr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endParaRPr lang="en-US" sz="1600" i="0" dirty="0">
            <a:latin typeface="Tenorite" panose="00000500000000000000" pitchFamily="2" charset="0"/>
            <a:cs typeface="Calibri" panose="020F0502020204030204" pitchFamily="34" charset="0"/>
          </a:endParaRPr>
        </a:p>
      </dgm:t>
    </dgm:pt>
    <dgm:pt modelId="{0BB81608-2D1C-44FA-8B2A-329EC9C21E3A}" type="parTrans" cxnId="{CA6720BC-2B64-47AD-AA8B-B0A43C19D291}">
      <dgm:prSet/>
      <dgm:spPr/>
      <dgm:t>
        <a:bodyPr/>
        <a:lstStyle/>
        <a:p>
          <a:endParaRPr lang="en-US"/>
        </a:p>
      </dgm:t>
    </dgm:pt>
    <dgm:pt modelId="{4C151C25-BF57-4453-A64F-3DFBC8CCFA34}" type="sibTrans" cxnId="{CA6720BC-2B64-47AD-AA8B-B0A43C19D291}">
      <dgm:prSet/>
      <dgm:spPr/>
      <dgm:t>
        <a:bodyPr/>
        <a:lstStyle/>
        <a:p>
          <a:endParaRPr lang="en-US"/>
        </a:p>
      </dgm:t>
    </dgm:pt>
    <dgm:pt modelId="{9F2D12B1-7992-4157-9C65-202377B6EF59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endParaRPr lang="en-US" sz="1800" dirty="0">
            <a:latin typeface="Tenorite" panose="00000500000000000000" pitchFamily="2" charset="0"/>
            <a:cs typeface="Calibri" panose="020F0502020204030204" pitchFamily="34" charset="0"/>
          </a:endParaRPr>
        </a:p>
      </dgm:t>
    </dgm:pt>
    <dgm:pt modelId="{9558F7B9-1E7A-48D9-BE32-94BA48BD9806}" type="parTrans" cxnId="{AD773166-A64A-48F6-A582-D25627C6143D}">
      <dgm:prSet/>
      <dgm:spPr/>
      <dgm:t>
        <a:bodyPr/>
        <a:lstStyle/>
        <a:p>
          <a:endParaRPr lang="en-US"/>
        </a:p>
      </dgm:t>
    </dgm:pt>
    <dgm:pt modelId="{8AA2F5CF-1B03-4DCB-9596-10A1F6C0C21D}" type="sibTrans" cxnId="{AD773166-A64A-48F6-A582-D25627C6143D}">
      <dgm:prSet/>
      <dgm:spPr/>
      <dgm:t>
        <a:bodyPr/>
        <a:lstStyle/>
        <a:p>
          <a:endParaRPr lang="en-US"/>
        </a:p>
      </dgm:t>
    </dgm:pt>
    <dgm:pt modelId="{8E30216A-8AE4-48BE-911E-96186420BA5F}">
      <dgm:prSet custT="1"/>
      <dgm:spPr/>
      <dgm:t>
        <a:bodyPr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Critical Care Flags – </a:t>
          </a:r>
          <a:r>
            <a:rPr lang="en-US" sz="1800" dirty="0"/>
            <a:t>process to re-establish post an IGL</a:t>
          </a:r>
          <a:endParaRPr lang="en-US" sz="1800" dirty="0">
            <a:latin typeface="Tenorite" panose="00000500000000000000" pitchFamily="2" charset="0"/>
            <a:cs typeface="Calibri" panose="020F0502020204030204" pitchFamily="34" charset="0"/>
          </a:endParaRPr>
        </a:p>
      </dgm:t>
    </dgm:pt>
    <dgm:pt modelId="{35115DE8-4AAC-489B-BEAA-1EE59B84A484}" type="sibTrans" cxnId="{933C774E-CBA9-4D14-95B4-21565E869BCB}">
      <dgm:prSet/>
      <dgm:spPr/>
      <dgm:t>
        <a:bodyPr/>
        <a:lstStyle/>
        <a:p>
          <a:endParaRPr lang="en-US"/>
        </a:p>
      </dgm:t>
    </dgm:pt>
    <dgm:pt modelId="{BF8BA495-E26B-4A6B-8DDA-BF27B1889EFD}" type="parTrans" cxnId="{933C774E-CBA9-4D14-95B4-21565E869BCB}">
      <dgm:prSet/>
      <dgm:spPr/>
      <dgm:t>
        <a:bodyPr/>
        <a:lstStyle/>
        <a:p>
          <a:endParaRPr lang="en-US"/>
        </a:p>
      </dgm:t>
    </dgm:pt>
    <dgm:pt modelId="{6890DBD5-9723-4B25-B866-C980206DE63F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i="0" dirty="0">
              <a:latin typeface="Tenorite" panose="00000500000000000000" pitchFamily="2" charset="0"/>
              <a:cs typeface="Calibri" panose="020F0502020204030204" pitchFamily="34" charset="0"/>
            </a:rPr>
            <a:t>Goals &amp; Accomplishments</a:t>
          </a:r>
        </a:p>
      </dgm:t>
    </dgm:pt>
    <dgm:pt modelId="{954FA048-30A5-4367-8E2A-BEDC7892C639}" type="parTrans" cxnId="{DA835D0C-2DE9-4393-BBA3-3489207E00D7}">
      <dgm:prSet/>
      <dgm:spPr/>
      <dgm:t>
        <a:bodyPr/>
        <a:lstStyle/>
        <a:p>
          <a:endParaRPr lang="en-US"/>
        </a:p>
      </dgm:t>
    </dgm:pt>
    <dgm:pt modelId="{907A9CEF-5579-4E20-ABE0-777D877EE920}" type="sibTrans" cxnId="{DA835D0C-2DE9-4393-BBA3-3489207E00D7}">
      <dgm:prSet/>
      <dgm:spPr/>
      <dgm:t>
        <a:bodyPr/>
        <a:lstStyle/>
        <a:p>
          <a:endParaRPr lang="en-US"/>
        </a:p>
      </dgm:t>
    </dgm:pt>
    <dgm:pt modelId="{3B22BA84-BA41-4BD0-9977-518D5167128A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ERCOT Reports</a:t>
          </a:r>
        </a:p>
      </dgm:t>
    </dgm:pt>
    <dgm:pt modelId="{A70C627F-A7A7-4C70-AD82-78F4CB5C634B}" type="parTrans" cxnId="{E1E78A0B-7F80-434E-AF75-C1EAE98EDF7E}">
      <dgm:prSet/>
      <dgm:spPr/>
      <dgm:t>
        <a:bodyPr/>
        <a:lstStyle/>
        <a:p>
          <a:endParaRPr lang="en-US"/>
        </a:p>
      </dgm:t>
    </dgm:pt>
    <dgm:pt modelId="{07F49020-D7E4-4CED-8312-D67E6CB8A9DE}" type="sibTrans" cxnId="{E1E78A0B-7F80-434E-AF75-C1EAE98EDF7E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285015" custLinFactNeighborX="-100000" custLinFactNeighborY="-94061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115612" custLinFactY="3301" custLinFactNeighborY="100000">
        <dgm:presLayoutVars>
          <dgm:bulletEnabled val="1"/>
        </dgm:presLayoutVars>
      </dgm:prSet>
      <dgm:spPr/>
    </dgm:pt>
  </dgm:ptLst>
  <dgm:cxnLst>
    <dgm:cxn modelId="{E1E78A0B-7F80-434E-AF75-C1EAE98EDF7E}" srcId="{D2506135-395C-47B0-8DA9-C3F76649FF22}" destId="{3B22BA84-BA41-4BD0-9977-518D5167128A}" srcOrd="2" destOrd="0" parTransId="{A70C627F-A7A7-4C70-AD82-78F4CB5C634B}" sibTransId="{07F49020-D7E4-4CED-8312-D67E6CB8A9DE}"/>
    <dgm:cxn modelId="{DA835D0C-2DE9-4393-BBA3-3489207E00D7}" srcId="{D2506135-395C-47B0-8DA9-C3F76649FF22}" destId="{6890DBD5-9723-4B25-B866-C980206DE63F}" srcOrd="5" destOrd="0" parTransId="{954FA048-30A5-4367-8E2A-BEDC7892C639}" sibTransId="{907A9CEF-5579-4E20-ABE0-777D877EE920}"/>
    <dgm:cxn modelId="{E3B3E10E-C95C-451A-A667-F2352EA5E482}" type="presOf" srcId="{DC6638E4-C934-442B-9486-32BCEBBF301B}" destId="{5FD4668F-81DD-421E-9924-50274E363CDB}" srcOrd="0" destOrd="0" presId="urn:microsoft.com/office/officeart/2005/8/layout/list1"/>
    <dgm:cxn modelId="{FF47E610-8108-4CF2-A294-DCB652E90F5B}" srcId="{3B22BA84-BA41-4BD0-9977-518D5167128A}" destId="{F4442908-9FC7-4167-9B10-7F40337E004E}" srcOrd="0" destOrd="0" parTransId="{5E884D67-B5C7-4191-A5DE-52A457D75071}" sibTransId="{08EE3E14-3055-4699-87E9-1C905EB88ED8}"/>
    <dgm:cxn modelId="{DF88B52E-D0EA-4B49-903F-7E6C2945C19E}" type="presOf" srcId="{F673FA59-847C-4E39-BDD5-6490E0B76FFF}" destId="{5FD4668F-81DD-421E-9924-50274E363CDB}" srcOrd="0" destOrd="3" presId="urn:microsoft.com/office/officeart/2005/8/layout/list1"/>
    <dgm:cxn modelId="{9A49D060-A430-4E4B-8E47-140E5DE56C1D}" srcId="{3B22BA84-BA41-4BD0-9977-518D5167128A}" destId="{7E3CE3D7-0D80-401C-9855-D85BF57FA357}" srcOrd="1" destOrd="0" parTransId="{CFCC7EB8-F356-47C6-AF2C-19980325DCE2}" sibTransId="{4A5FFE35-516F-467B-BA2F-7F5171929D96}"/>
    <dgm:cxn modelId="{B33B4B41-F48F-4F34-8054-D815D218B290}" type="presOf" srcId="{A00CC55C-C72B-47E2-9AE1-1FA65D7AAADD}" destId="{5FD4668F-81DD-421E-9924-50274E363CDB}" srcOrd="0" destOrd="12" presId="urn:microsoft.com/office/officeart/2005/8/layout/list1"/>
    <dgm:cxn modelId="{95676564-707A-49FD-A4E9-339FEBDB98E8}" type="presOf" srcId="{DD2C79BD-43D3-4B26-96C7-8F43C537C38D}" destId="{5FD4668F-81DD-421E-9924-50274E363CDB}" srcOrd="0" destOrd="9" presId="urn:microsoft.com/office/officeart/2005/8/layout/list1"/>
    <dgm:cxn modelId="{AD773166-A64A-48F6-A582-D25627C6143D}" srcId="{D2506135-395C-47B0-8DA9-C3F76649FF22}" destId="{9F2D12B1-7992-4157-9C65-202377B6EF59}" srcOrd="0" destOrd="0" parTransId="{9558F7B9-1E7A-48D9-BE32-94BA48BD9806}" sibTransId="{8AA2F5CF-1B03-4DCB-9596-10A1F6C0C21D}"/>
    <dgm:cxn modelId="{87D40C69-9DED-461F-AC5E-3B4346138C11}" srcId="{FA84BF92-43C6-4E94-A77F-6263E68B6783}" destId="{DC6638E4-C934-442B-9486-32BCEBBF301B}" srcOrd="0" destOrd="0" parTransId="{D35C198F-F7DC-4702-93DD-583773403FD3}" sibTransId="{A897E1DC-AAB6-45CD-AB35-A97960EB471B}"/>
    <dgm:cxn modelId="{933C774E-CBA9-4D14-95B4-21565E869BCB}" srcId="{D2506135-395C-47B0-8DA9-C3F76649FF22}" destId="{8E30216A-8AE4-48BE-911E-96186420BA5F}" srcOrd="3" destOrd="0" parTransId="{BF8BA495-E26B-4A6B-8DDA-BF27B1889EFD}" sibTransId="{35115DE8-4AAC-489B-BEAA-1EE59B84A484}"/>
    <dgm:cxn modelId="{754CFA4E-4854-4D13-AA32-EE1382C59FBA}" srcId="{D2506135-395C-47B0-8DA9-C3F76649FF22}" destId="{DD2C79BD-43D3-4B26-96C7-8F43C537C38D}" srcOrd="4" destOrd="0" parTransId="{811BB26E-3394-4CE8-973C-B3D79B6E4C2F}" sibTransId="{B0E95289-E902-441C-8133-0D206B615478}"/>
    <dgm:cxn modelId="{D0246F53-2245-438D-B8C7-DA368C381448}" srcId="{D2506135-395C-47B0-8DA9-C3F76649FF22}" destId="{F673FA59-847C-4E39-BDD5-6490E0B76FFF}" srcOrd="1" destOrd="0" parTransId="{A6EC6619-51AE-47DB-9DE1-15442D21F27F}" sibTransId="{351088E2-0A40-4A02-B27E-8A203A6453FF}"/>
    <dgm:cxn modelId="{0DFE5457-DF24-4FA4-9A2A-107980BFEBCB}" type="presOf" srcId="{5BA9DB4A-3C51-4BB5-BB08-906BCC6E24BC}" destId="{5FD4668F-81DD-421E-9924-50274E363CDB}" srcOrd="0" destOrd="7" presId="urn:microsoft.com/office/officeart/2005/8/layout/list1"/>
    <dgm:cxn modelId="{F681BC58-D634-45B3-B365-FD64DEE71DD3}" type="presOf" srcId="{6890DBD5-9723-4B25-B866-C980206DE63F}" destId="{5FD4668F-81DD-421E-9924-50274E363CDB}" srcOrd="0" destOrd="10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74DE5C7C-1B33-48FB-9C12-A4AE6BFF8EF5}" srcId="{3B22BA84-BA41-4BD0-9977-518D5167128A}" destId="{5BA9DB4A-3C51-4BB5-BB08-906BCC6E24BC}" srcOrd="2" destOrd="0" parTransId="{AB6FCA1F-F1C0-4498-81D1-627042D113E2}" sibTransId="{DCD2D03E-4F33-4E0C-97BC-154C0739EF85}"/>
    <dgm:cxn modelId="{F3DC8182-5051-4644-BE2C-AEB2F934CA26}" type="presOf" srcId="{F4442908-9FC7-4167-9B10-7F40337E004E}" destId="{5FD4668F-81DD-421E-9924-50274E363CDB}" srcOrd="0" destOrd="5" presId="urn:microsoft.com/office/officeart/2005/8/layout/list1"/>
    <dgm:cxn modelId="{7BAD6F87-D78C-4D53-8371-A8E911B054E7}" type="presOf" srcId="{D8106045-C2BD-45F3-8E7E-F57FA7B1DF31}" destId="{5FD4668F-81DD-421E-9924-50274E363CDB}" srcOrd="0" destOrd="11" presId="urn:microsoft.com/office/officeart/2005/8/layout/list1"/>
    <dgm:cxn modelId="{9527099C-48BD-4C52-BE1B-F581599A9067}" srcId="{FA84BF92-43C6-4E94-A77F-6263E68B6783}" destId="{D2506135-395C-47B0-8DA9-C3F76649FF22}" srcOrd="1" destOrd="0" parTransId="{5AE6885F-1A01-4324-A69E-284DA5FAEB5E}" sibTransId="{D79BAE52-B8CB-4181-ACDC-6CE5498C10F0}"/>
    <dgm:cxn modelId="{6EB03C9C-88F0-411D-B1D1-672A5EF400C9}" type="presOf" srcId="{8E30216A-8AE4-48BE-911E-96186420BA5F}" destId="{5FD4668F-81DD-421E-9924-50274E363CDB}" srcOrd="0" destOrd="8" presId="urn:microsoft.com/office/officeart/2005/8/layout/list1"/>
    <dgm:cxn modelId="{1491A9AC-1788-4EAD-9C29-8CEFCEDC670E}" type="presOf" srcId="{D2506135-395C-47B0-8DA9-C3F76649FF22}" destId="{5FD4668F-81DD-421E-9924-50274E363CDB}" srcOrd="0" destOrd="1" presId="urn:microsoft.com/office/officeart/2005/8/layout/list1"/>
    <dgm:cxn modelId="{059EC2B2-EA88-44BC-B92E-C4B190B1309C}" type="presOf" srcId="{9F2D12B1-7992-4157-9C65-202377B6EF59}" destId="{5FD4668F-81DD-421E-9924-50274E363CDB}" srcOrd="0" destOrd="2" presId="urn:microsoft.com/office/officeart/2005/8/layout/list1"/>
    <dgm:cxn modelId="{CA6720BC-2B64-47AD-AA8B-B0A43C19D291}" srcId="{6890DBD5-9723-4B25-B866-C980206DE63F}" destId="{D8106045-C2BD-45F3-8E7E-F57FA7B1DF31}" srcOrd="0" destOrd="0" parTransId="{0BB81608-2D1C-44FA-8B2A-329EC9C21E3A}" sibTransId="{4C151C25-BF57-4453-A64F-3DFBC8CCFA34}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B757C7CD-E0BB-49FC-9D0B-8CB0694A683B}" type="presOf" srcId="{7E3CE3D7-0D80-401C-9855-D85BF57FA357}" destId="{5FD4668F-81DD-421E-9924-50274E363CDB}" srcOrd="0" destOrd="6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AA6C1FE1-D30E-4BFF-8708-BC6FCAF80051}" srcId="{FA84BF92-43C6-4E94-A77F-6263E68B6783}" destId="{A00CC55C-C72B-47E2-9AE1-1FA65D7AAADD}" srcOrd="2" destOrd="0" parTransId="{51C22535-9E0E-469C-8BEF-51899D86B06A}" sibTransId="{29076AEE-A5EE-45EE-B91F-406449F3592D}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F29723EB-A6DE-4B5B-B6C5-7915FAA89B52}" type="presOf" srcId="{3B22BA84-BA41-4BD0-9977-518D5167128A}" destId="{5FD4668F-81DD-421E-9924-50274E363CDB}" srcOrd="0" destOrd="4" presId="urn:microsoft.com/office/officeart/2005/8/layout/list1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0"/>
          <a:ext cx="11329647" cy="43327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541528" rIns="879306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200" b="0" kern="1200" dirty="0"/>
        </a:p>
      </dsp:txBody>
      <dsp:txXfrm>
        <a:off x="0" y="0"/>
        <a:ext cx="11329647" cy="4332772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829645" cy="96735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Inadvertent Gain/Loss/Rescission Historical Volumes</a:t>
          </a:r>
        </a:p>
      </dsp:txBody>
      <dsp:txXfrm>
        <a:off x="0" y="0"/>
        <a:ext cx="10829645" cy="9673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0"/>
          <a:ext cx="10694023" cy="51263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9975" tIns="354076" rIns="82997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en-US" sz="2200" b="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200" b="0" kern="1200" dirty="0"/>
        </a:p>
      </dsp:txBody>
      <dsp:txXfrm>
        <a:off x="0" y="0"/>
        <a:ext cx="10694023" cy="5126320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222072" cy="6325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2946" tIns="0" rIns="282946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MarkeTrak Subtypes – Inadvertent Gains</a:t>
          </a:r>
        </a:p>
      </dsp:txBody>
      <dsp:txXfrm>
        <a:off x="0" y="0"/>
        <a:ext cx="10222072" cy="6325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0"/>
          <a:ext cx="10694023" cy="51263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9975" tIns="354076" rIns="82997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en-US" sz="2200" b="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200" b="0" kern="1200" dirty="0"/>
        </a:p>
      </dsp:txBody>
      <dsp:txXfrm>
        <a:off x="0" y="0"/>
        <a:ext cx="10694023" cy="5126320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222072" cy="6325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2946" tIns="0" rIns="282946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MarkeTrak Subtypes – Inadvertent Gains – </a:t>
          </a:r>
          <a:r>
            <a:rPr lang="en-US" sz="2600" i="1" kern="1200" dirty="0">
              <a:latin typeface="Arial Rounded MT Bold" panose="020F0704030504030204" pitchFamily="34" charset="0"/>
            </a:rPr>
            <a:t>cont.</a:t>
          </a:r>
        </a:p>
      </dsp:txBody>
      <dsp:txXfrm>
        <a:off x="0" y="0"/>
        <a:ext cx="10222072" cy="6325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0"/>
          <a:ext cx="10694023" cy="512632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29975" tIns="354076" rIns="829975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en-US" sz="2000" kern="1200" dirty="0">
            <a:latin typeface="Arial Rounded MT Bold" panose="020F070403050403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Tx/>
            <a:buNone/>
          </a:pPr>
          <a:endParaRPr lang="en-US" sz="2200" b="0" kern="1200" dirty="0"/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200" b="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200" b="0" kern="1200" dirty="0"/>
        </a:p>
      </dsp:txBody>
      <dsp:txXfrm>
        <a:off x="0" y="0"/>
        <a:ext cx="10694023" cy="5126320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0222072" cy="6325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82946" tIns="0" rIns="282946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MarkeTrak Subtypes – Inadvertent Gains – </a:t>
          </a:r>
          <a:r>
            <a:rPr lang="en-US" sz="2600" i="1" kern="1200" dirty="0">
              <a:latin typeface="Arial Rounded MT Bold" panose="020F0704030504030204" pitchFamily="34" charset="0"/>
            </a:rPr>
            <a:t>cont.</a:t>
          </a:r>
        </a:p>
      </dsp:txBody>
      <dsp:txXfrm>
        <a:off x="0" y="0"/>
        <a:ext cx="10222072" cy="63250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339002"/>
          <a:ext cx="11329646" cy="520560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470138" rIns="879306" bIns="184912" numCol="1" spcCol="1270" anchor="ctr" anchorCtr="0">
          <a:noAutofit/>
        </a:bodyPr>
        <a:lstStyle/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ts val="600"/>
            </a:spcAft>
            <a:buFontTx/>
            <a:buNone/>
          </a:pPr>
          <a:r>
            <a:rPr lang="en-US" sz="2600" b="1" kern="1200" dirty="0"/>
            <a:t>Tuesday, January 14th @ 1:00 PM </a:t>
          </a:r>
          <a:r>
            <a:rPr lang="en-US" sz="2600" b="1" kern="1200" dirty="0" err="1"/>
            <a:t>WebEx</a:t>
          </a:r>
          <a:r>
            <a:rPr lang="en-US" sz="2600" b="1" kern="1200" dirty="0"/>
            <a:t> Only</a:t>
          </a:r>
          <a:endParaRPr lang="en-US" sz="2600" kern="1200" dirty="0">
            <a:latin typeface="Tenorite" panose="00000500000000000000" pitchFamily="2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400" b="1" kern="1200" dirty="0">
              <a:latin typeface="Tenorite" panose="00000500000000000000" pitchFamily="2" charset="0"/>
              <a:cs typeface="Calibri" panose="020F0502020204030204" pitchFamily="34" charset="0"/>
            </a:rPr>
            <a:t>DRAFT Agenda</a:t>
          </a:r>
          <a:r>
            <a:rPr lang="en-US" sz="2400" kern="1200" dirty="0">
              <a:latin typeface="Tenorite" panose="00000500000000000000" pitchFamily="2" charset="0"/>
              <a:cs typeface="Calibri" panose="020F0502020204030204" pitchFamily="34" charset="0"/>
            </a:rPr>
            <a:t>:</a:t>
          </a: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endParaRPr lang="en-US" sz="1800" kern="1200" dirty="0">
            <a:latin typeface="Tenorite" panose="00000500000000000000" pitchFamily="2" charset="0"/>
            <a:cs typeface="Calibri" panose="020F0502020204030204" pitchFamily="34" charset="0"/>
          </a:endParaRP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Elections - Leadership</a:t>
          </a: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ERCOT Reports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System Instances &amp; MT Performance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Listserv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/>
            <a:t>RMG:  Switch Hold language to allow for planned retail outages</a:t>
          </a:r>
          <a:endParaRPr lang="en-US" sz="1800" kern="1200" dirty="0">
            <a:latin typeface="Tenorite" panose="00000500000000000000" pitchFamily="2" charset="0"/>
            <a:cs typeface="Calibri" panose="020F0502020204030204" pitchFamily="34" charset="0"/>
          </a:endParaRP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Critical Care Flags – </a:t>
          </a:r>
          <a:r>
            <a:rPr lang="en-US" sz="1800" kern="1200" dirty="0"/>
            <a:t>process to re-establish post an IGL</a:t>
          </a:r>
          <a:endParaRPr lang="en-US" sz="1800" kern="1200" dirty="0">
            <a:latin typeface="Tenorite" panose="00000500000000000000" pitchFamily="2" charset="0"/>
            <a:cs typeface="Calibri" panose="020F0502020204030204" pitchFamily="34" charset="0"/>
          </a:endParaRP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i="0" kern="1200" dirty="0">
              <a:latin typeface="Tenorite" panose="00000500000000000000" pitchFamily="2" charset="0"/>
              <a:cs typeface="Calibri" panose="020F0502020204030204" pitchFamily="34" charset="0"/>
            </a:rPr>
            <a:t>MarkeTrak Subtypes Volume Analysis –IAL results</a:t>
          </a: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i="0" kern="1200" dirty="0">
              <a:latin typeface="Tenorite" panose="00000500000000000000" pitchFamily="2" charset="0"/>
              <a:cs typeface="Calibri" panose="020F0502020204030204" pitchFamily="34" charset="0"/>
            </a:rPr>
            <a:t>Goals &amp; Accomplishments</a:t>
          </a:r>
        </a:p>
        <a:p>
          <a:pPr marL="514350" lvl="3" indent="-171450" algn="just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endParaRPr lang="en-US" sz="1600" i="0" kern="1200" dirty="0">
            <a:latin typeface="Tenorite" panose="00000500000000000000" pitchFamily="2" charset="0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endParaRPr lang="en-US" sz="2000" kern="1200" dirty="0">
            <a:latin typeface="Arial Rounded MT Bold" panose="020F0704030504030204" pitchFamily="34" charset="0"/>
          </a:endParaRPr>
        </a:p>
      </dsp:txBody>
      <dsp:txXfrm>
        <a:off x="0" y="339002"/>
        <a:ext cx="11329646" cy="5205608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406303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Next Meeting – </a:t>
          </a:r>
          <a:r>
            <a:rPr lang="en-US" sz="2600" b="1" kern="1200" dirty="0"/>
            <a:t>Tuesday, January 14th</a:t>
          </a:r>
          <a:endParaRPr lang="en-US" sz="2600" kern="1200" dirty="0">
            <a:latin typeface="Arial Rounded MT Bold" panose="020F0704030504030204" pitchFamily="34" charset="0"/>
          </a:endParaRPr>
        </a:p>
      </dsp:txBody>
      <dsp:txXfrm>
        <a:off x="0" y="0"/>
        <a:ext cx="10801436" cy="4063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1/2/2025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1/2/2025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1/2/2025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1/2/2025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1/2/2025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1/2/2025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1/2/2025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1/2/2025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1/2/2025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1/2/2025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1/2/2025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1/2/2025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pngall.com/happy-new-year-word-png/download/28042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rPr>
              <a:t>January 7th, 2025</a:t>
            </a:r>
          </a:p>
        </p:txBody>
      </p:sp>
      <p:pic>
        <p:nvPicPr>
          <p:cNvPr id="9" name="Picture 8" descr="A gold streamers and text">
            <a:extLst>
              <a:ext uri="{FF2B5EF4-FFF2-40B4-BE49-F238E27FC236}">
                <a16:creationId xmlns:a16="http://schemas.microsoft.com/office/drawing/2014/main" id="{680DE46A-F245-BE7D-FA9B-2CFCF3A70E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921375" y="35744"/>
            <a:ext cx="4080521" cy="3117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F8B044-54C8-820F-CC95-BE7F62E60E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B5BDEB8-6551-49BC-51BE-C668772EC5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43AB27EB-4D1B-0004-C4E7-04E67E1719A7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5414BE-F23A-EC9A-2C73-7F214DADB1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AB24BFB0-2F21-6BE6-BE00-6FFA8CEF31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4360727"/>
              </p:ext>
            </p:extLst>
          </p:nvPr>
        </p:nvGraphicFramePr>
        <p:xfrm>
          <a:off x="755855" y="914550"/>
          <a:ext cx="11329647" cy="49495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D95C8671-7C31-A657-D41A-6AB1F12F84F4}"/>
              </a:ext>
            </a:extLst>
          </p:cNvPr>
          <p:cNvSpPr txBox="1"/>
          <p:nvPr/>
        </p:nvSpPr>
        <p:spPr>
          <a:xfrm>
            <a:off x="7829554" y="2627130"/>
            <a:ext cx="4102449" cy="2308324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n-US" dirty="0"/>
              <a:t>ERCOT MarkeTrak/IGL training started in mid 2015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n-US" dirty="0"/>
              <a:t>RMGRR 152 modified date change/cancellation evaluation window effective 8/1/2018</a:t>
            </a: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en-US" dirty="0"/>
              <a:t>RMGRR 170 modified acceptable applications of IGL uses effective 1/1/2023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E7778A-99B6-61FC-B41B-8FEDB21E6EC6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3120" y="1961005"/>
            <a:ext cx="7230796" cy="433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775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AEF8D1-D623-30F8-57A6-518F66F4DA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409615B-4D24-3564-2F0D-6DEAFEC119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93538B46-AB38-094D-700E-C592A26ADE06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C6687F-4FBD-EED6-BED5-7F5E1E07B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C9FC2102-A4DC-E625-E264-C0CF60A90CF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719461"/>
              </p:ext>
            </p:extLst>
          </p:nvPr>
        </p:nvGraphicFramePr>
        <p:xfrm>
          <a:off x="755855" y="914549"/>
          <a:ext cx="10694023" cy="5518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DD9D40-9360-8044-625C-58EAFE218F29}"/>
              </a:ext>
            </a:extLst>
          </p:cNvPr>
          <p:cNvSpPr txBox="1"/>
          <p:nvPr/>
        </p:nvSpPr>
        <p:spPr>
          <a:xfrm>
            <a:off x="1719470" y="5046954"/>
            <a:ext cx="7793755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i="1" dirty="0"/>
              <a:t>2 – 3.5% of IAGs are unexecuted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dirty="0"/>
              <a:t>70% of IAGs are submitted within 7 days of OTRAN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dirty="0"/>
              <a:t>Sweet spot is ~1-3 days of OTRAN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dirty="0"/>
              <a:t>Only 11-13% of IAGs are submitted &gt; 30 days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dirty="0"/>
              <a:t>28% of IAGs are submitted same day or next day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5D7FB1B-4AE0-8D3F-D780-E1FB22072D4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0541" y="1787004"/>
            <a:ext cx="1180465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50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970260-C6FB-6769-9C67-784D76D759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1A3F414-CE2E-3389-013A-B26E1DD264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F44F8D54-8BDD-18FC-E88C-56CF2B3669B4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11EAD1E-2298-90AC-D12F-CC05EAB59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BC018D36-19AA-365F-7F2B-3B9E7BFCE96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0490894"/>
              </p:ext>
            </p:extLst>
          </p:nvPr>
        </p:nvGraphicFramePr>
        <p:xfrm>
          <a:off x="755855" y="914549"/>
          <a:ext cx="10694023" cy="5518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639277E-25A4-F148-24D5-E360FA2F25C8}"/>
              </a:ext>
            </a:extLst>
          </p:cNvPr>
          <p:cNvSpPr txBox="1"/>
          <p:nvPr/>
        </p:nvSpPr>
        <p:spPr>
          <a:xfrm>
            <a:off x="1331972" y="4709117"/>
            <a:ext cx="9528056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dirty="0"/>
              <a:t>97% of completed IAGs, CRs reach agreement withing 7 days once acknowledged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dirty="0"/>
              <a:t>50-56% of IAGs reach agreement same day MT is acknowledged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b="1" i="1" u="sng" dirty="0">
                <a:solidFill>
                  <a:srgbClr val="FF0000"/>
                </a:solidFill>
              </a:rPr>
              <a:t>NEW WORKFLOW expectations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</a:p>
          <a:p>
            <a:pPr algn="ctr"/>
            <a:r>
              <a:rPr lang="en-US" b="1" i="1" dirty="0">
                <a:solidFill>
                  <a:srgbClr val="FF0000"/>
                </a:solidFill>
              </a:rPr>
              <a:t>IAGs:  </a:t>
            </a:r>
            <a:r>
              <a:rPr lang="en-US" i="1" dirty="0">
                <a:solidFill>
                  <a:srgbClr val="FF0000"/>
                </a:solidFill>
              </a:rPr>
              <a:t>BDMVIs should be send immediately upon agreement of CRs</a:t>
            </a:r>
          </a:p>
          <a:p>
            <a:pPr algn="ctr"/>
            <a:r>
              <a:rPr lang="en-US" b="1" i="1" dirty="0">
                <a:solidFill>
                  <a:srgbClr val="FF0000"/>
                </a:solidFill>
              </a:rPr>
              <a:t>IALs:  </a:t>
            </a:r>
            <a:r>
              <a:rPr lang="en-US" i="1" dirty="0">
                <a:solidFill>
                  <a:srgbClr val="FF0000"/>
                </a:solidFill>
              </a:rPr>
              <a:t>BDMVIs should be submitted within 2 days of agreement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E73B23-3613-35AB-43F6-460A0D74C7F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3675" y="1681008"/>
            <a:ext cx="1180465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988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A5A739-9280-55DB-C2EE-A3F337F72D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78D0CE0-DC4C-2428-1977-25B888F60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4780F2E0-CAE6-E3C6-26EC-A34B82044FB4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D81C1A-206D-77FB-CDF7-D0C1FA61B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7BCCB553-0BDB-D018-78F4-3C410450BFC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8167625"/>
              </p:ext>
            </p:extLst>
          </p:nvPr>
        </p:nvGraphicFramePr>
        <p:xfrm>
          <a:off x="755855" y="914549"/>
          <a:ext cx="10694023" cy="55187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0865E4B-E460-2D52-5F0F-D9C44DD5719A}"/>
              </a:ext>
            </a:extLst>
          </p:cNvPr>
          <p:cNvSpPr txBox="1"/>
          <p:nvPr/>
        </p:nvSpPr>
        <p:spPr>
          <a:xfrm>
            <a:off x="7378148" y="3910993"/>
            <a:ext cx="4721087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dirty="0"/>
              <a:t>92 - 95% of IAGs are resolved within 21 days</a:t>
            </a:r>
          </a:p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en-US" dirty="0"/>
              <a:t>47 – 60% are resolved within 7 days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A8A8D8-3591-622B-6F05-AEBA3B8862A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3675" y="1681008"/>
            <a:ext cx="11804650" cy="29845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620D514-7867-E7C3-FC64-10A835BA56F9}"/>
              </a:ext>
            </a:extLst>
          </p:cNvPr>
          <p:cNvSpPr txBox="1"/>
          <p:nvPr/>
        </p:nvSpPr>
        <p:spPr>
          <a:xfrm>
            <a:off x="654326" y="4807660"/>
            <a:ext cx="10883348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u="sng" dirty="0">
                <a:solidFill>
                  <a:srgbClr val="FF0000"/>
                </a:solidFill>
              </a:rPr>
              <a:t>GOALS of Analysis: 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i="1" dirty="0">
                <a:solidFill>
                  <a:srgbClr val="FF0000"/>
                </a:solidFill>
              </a:rPr>
              <a:t>Provide awareness to REPs of MarkeTrak performance in comparison to peers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i="1" dirty="0">
                <a:solidFill>
                  <a:srgbClr val="FF0000"/>
                </a:solidFill>
              </a:rPr>
              <a:t>As each REP evaluates own processes, ability to identify opportunities for improvement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US" i="1" dirty="0">
                <a:solidFill>
                  <a:srgbClr val="FF0000"/>
                </a:solidFill>
              </a:rPr>
              <a:t>Establish benchmarks before and after implementation of TXSETv5.0/SCR817 improvements to validate changes</a:t>
            </a:r>
          </a:p>
        </p:txBody>
      </p:sp>
    </p:spTree>
    <p:extLst>
      <p:ext uri="{BB962C8B-B14F-4D97-AF65-F5344CB8AC3E}">
        <p14:creationId xmlns:p14="http://schemas.microsoft.com/office/powerpoint/2010/main" val="3995097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9332635"/>
              </p:ext>
            </p:extLst>
          </p:nvPr>
        </p:nvGraphicFramePr>
        <p:xfrm>
          <a:off x="478555" y="1165299"/>
          <a:ext cx="11329646" cy="5544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11529</TotalTime>
  <Words>293</Words>
  <Application>Microsoft Office PowerPoint</Application>
  <PresentationFormat>Widescreen</PresentationFormat>
  <Paragraphs>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Tenorite</vt:lpstr>
      <vt:lpstr>Wingdings</vt:lpstr>
      <vt:lpstr>Retrospect</vt:lpstr>
      <vt:lpstr>TDTMS Update</vt:lpstr>
      <vt:lpstr>TDTMS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Wiegand, Sheri</cp:lastModifiedBy>
  <cp:revision>384</cp:revision>
  <dcterms:created xsi:type="dcterms:W3CDTF">2019-02-27T15:25:50Z</dcterms:created>
  <dcterms:modified xsi:type="dcterms:W3CDTF">2025-01-02T16:40:54Z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ac3a1a-de19-428b-b395-6d250d7743fb_Enabled">
    <vt:lpwstr>true</vt:lpwstr>
  </property>
  <property fmtid="{D5CDD505-2E9C-101B-9397-08002B2CF9AE}" pid="3" name="MSIP_Label_e3ac3a1a-de19-428b-b395-6d250d7743fb_SetDate">
    <vt:lpwstr>2024-03-29T21:01:04Z</vt:lpwstr>
  </property>
  <property fmtid="{D5CDD505-2E9C-101B-9397-08002B2CF9AE}" pid="4" name="MSIP_Label_e3ac3a1a-de19-428b-b395-6d250d7743fb_Method">
    <vt:lpwstr>Standard</vt:lpwstr>
  </property>
  <property fmtid="{D5CDD505-2E9C-101B-9397-08002B2CF9AE}" pid="5" name="MSIP_Label_e3ac3a1a-de19-428b-b395-6d250d7743fb_Name">
    <vt:lpwstr>Internal Use Only</vt:lpwstr>
  </property>
  <property fmtid="{D5CDD505-2E9C-101B-9397-08002B2CF9AE}" pid="6" name="MSIP_Label_e3ac3a1a-de19-428b-b395-6d250d7743fb_SiteId">
    <vt:lpwstr>88cc5fd7-fd78-44b6-ad75-b6915088974f</vt:lpwstr>
  </property>
  <property fmtid="{D5CDD505-2E9C-101B-9397-08002B2CF9AE}" pid="7" name="MSIP_Label_e3ac3a1a-de19-428b-b395-6d250d7743fb_ActionId">
    <vt:lpwstr>b2a58588-84ce-4cb5-af2c-d0f5eb5aa7d3</vt:lpwstr>
  </property>
  <property fmtid="{D5CDD505-2E9C-101B-9397-08002B2CF9AE}" pid="8" name="MSIP_Label_e3ac3a1a-de19-428b-b395-6d250d7743fb_ContentBits">
    <vt:lpwstr>0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etDate">
    <vt:lpwstr>2024-08-05T13:42:42Z</vt:lpwstr>
  </property>
  <property fmtid="{D5CDD505-2E9C-101B-9397-08002B2CF9AE}" pid="11" name="MSIP_Label_7084cbda-52b8-46fb-a7b7-cb5bd465ed85_Method">
    <vt:lpwstr>Standard</vt:lpwstr>
  </property>
  <property fmtid="{D5CDD505-2E9C-101B-9397-08002B2CF9AE}" pid="12" name="MSIP_Label_7084cbda-52b8-46fb-a7b7-cb5bd465ed85_Name">
    <vt:lpwstr>Internal</vt:lpwstr>
  </property>
  <property fmtid="{D5CDD505-2E9C-101B-9397-08002B2CF9AE}" pid="13" name="MSIP_Label_7084cbda-52b8-46fb-a7b7-cb5bd465ed85_SiteId">
    <vt:lpwstr>0afb747d-bff7-4596-a9fc-950ef9e0ec45</vt:lpwstr>
  </property>
  <property fmtid="{D5CDD505-2E9C-101B-9397-08002B2CF9AE}" pid="14" name="MSIP_Label_7084cbda-52b8-46fb-a7b7-cb5bd465ed85_ActionId">
    <vt:lpwstr>8e471e68-1c84-4705-bd16-705128988bf8</vt:lpwstr>
  </property>
  <property fmtid="{D5CDD505-2E9C-101B-9397-08002B2CF9AE}" pid="15" name="MSIP_Label_7084cbda-52b8-46fb-a7b7-cb5bd465ed85_ContentBits">
    <vt:lpwstr>0</vt:lpwstr>
  </property>
</Properties>
</file>