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</p:sldMasterIdLst>
  <p:notesMasterIdLst>
    <p:notesMasterId r:id="rId21"/>
  </p:notesMasterIdLst>
  <p:handoutMasterIdLst>
    <p:handoutMasterId r:id="rId22"/>
  </p:handoutMasterIdLst>
  <p:sldIdLst>
    <p:sldId id="260" r:id="rId6"/>
    <p:sldId id="355" r:id="rId7"/>
    <p:sldId id="261" r:id="rId8"/>
    <p:sldId id="368" r:id="rId9"/>
    <p:sldId id="277" r:id="rId10"/>
    <p:sldId id="352" r:id="rId11"/>
    <p:sldId id="367" r:id="rId12"/>
    <p:sldId id="296" r:id="rId13"/>
    <p:sldId id="297" r:id="rId14"/>
    <p:sldId id="276" r:id="rId15"/>
    <p:sldId id="287" r:id="rId16"/>
    <p:sldId id="353" r:id="rId17"/>
    <p:sldId id="354" r:id="rId18"/>
    <p:sldId id="370" r:id="rId19"/>
    <p:sldId id="369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9F02122-73B8-7571-F3DE-0DC353D82440}" name="Carswell, Cory" initials="CC" userId="S::Cory.Carswell@ercot.com::c63747d5-e4be-47e4-a834-0d38b13ff3ae" providerId="AD"/>
  <p188:author id="{DCE2E846-A41C-7095-E2BA-36D0669FFA49}" name="Drake, Gordon" initials="DG" userId="S::Gordon.Drake@ercot.com::d3aa080c-bd91-4052-98d6-063a86a83a9f" providerId="AD"/>
  <p188:author id="{3274B748-C2E2-CD1D-7097-BB267DC7B270}" name="Drake, Gordon" initials="DG" userId="S::gordon.drake@ercot.com::d3aa080c-bd91-4052-98d6-063a86a83a9f" providerId="AD"/>
  <p188:author id="{C47093A1-EA94-3DBA-9F8A-473D71E0B634}" name="Chu, Zhengguo" initials="CZ" userId="S::Zhengguo.Chu@ercot.com::46b45079-141b-4798-8f61-111a7cd7aa1e" providerId="AD"/>
  <p188:author id="{083EE7A5-F305-92ED-6652-38FC9F8A4846}" name="Chu, Zhengguo" initials="CZ" userId="S::zhengguo.chu@ercot.com::46b45079-141b-4798-8f61-111a7cd7aa1e" providerId="AD"/>
  <p188:author id="{6B37E3C9-22D4-6B4E-DFF8-857158FA6333}" name="Carswell, Cory" initials="CC" userId="S::cory.carswell@ercot.com::c63747d5-e4be-47e4-a834-0d38b13ff3ae" providerId="AD"/>
  <p188:author id="{BDCE6EE9-1CA1-56CE-18BB-03C57A759C57}" name="Dave Maggio" initials="djm" userId="Dave Maggio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gio, Dave" initials="MD" lastIdx="4" clrIdx="0">
    <p:extLst>
      <p:ext uri="{19B8F6BF-5375-455C-9EA6-DF929625EA0E}">
        <p15:presenceInfo xmlns:p15="http://schemas.microsoft.com/office/powerpoint/2012/main" userId="S-1-5-21-639947351-343809578-3807592339-4753" providerId="AD"/>
      </p:ext>
    </p:extLst>
  </p:cmAuthor>
  <p:cmAuthor id="2" name="Townsend, Aaron" initials="TA" lastIdx="32" clrIdx="1">
    <p:extLst>
      <p:ext uri="{19B8F6BF-5375-455C-9EA6-DF929625EA0E}">
        <p15:presenceInfo xmlns:p15="http://schemas.microsoft.com/office/powerpoint/2012/main" userId="S-1-5-21-639947351-343809578-3807592339-53395" providerId="AD"/>
      </p:ext>
    </p:extLst>
  </p:cmAuthor>
  <p:cmAuthor id="3" name="Holt, Blake" initials="HB" lastIdx="30" clrIdx="2">
    <p:extLst>
      <p:ext uri="{19B8F6BF-5375-455C-9EA6-DF929625EA0E}">
        <p15:presenceInfo xmlns:p15="http://schemas.microsoft.com/office/powerpoint/2012/main" userId="S-1-5-21-639947351-343809578-3807592339-31793" providerId="AD"/>
      </p:ext>
    </p:extLst>
  </p:cmAuthor>
  <p:cmAuthor id="4" name="Kersulis, Jonas" initials="KJ" lastIdx="1" clrIdx="3">
    <p:extLst>
      <p:ext uri="{19B8F6BF-5375-455C-9EA6-DF929625EA0E}">
        <p15:presenceInfo xmlns:p15="http://schemas.microsoft.com/office/powerpoint/2012/main" userId="S::Jonas.Kersulis@ercot.com::38ec2a83-12fc-4093-8e16-3ee53b6e0485" providerId="AD"/>
      </p:ext>
    </p:extLst>
  </p:cmAuthor>
  <p:cmAuthor id="5" name="djm" initials="djm" lastIdx="1" clrIdx="4">
    <p:extLst>
      <p:ext uri="{19B8F6BF-5375-455C-9EA6-DF929625EA0E}">
        <p15:presenceInfo xmlns:p15="http://schemas.microsoft.com/office/powerpoint/2012/main" userId="djm" providerId="None"/>
      </p:ext>
    </p:extLst>
  </p:cmAuthor>
  <p:cmAuthor id="6" name="Shah, Neil" initials="SN" lastIdx="5" clrIdx="5">
    <p:extLst>
      <p:ext uri="{19B8F6BF-5375-455C-9EA6-DF929625EA0E}">
        <p15:presenceInfo xmlns:p15="http://schemas.microsoft.com/office/powerpoint/2012/main" userId="S::Neil.Shah@ercot.com::c825c17a-b2fe-45c0-a9d5-794112f6ee8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6770"/>
    <a:srgbClr val="F8A208"/>
    <a:srgbClr val="C68106"/>
    <a:srgbClr val="CBE3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u, Zhengguo" userId="46b45079-141b-4798-8f61-111a7cd7aa1e" providerId="ADAL" clId="{4322987E-F77F-42EF-A7D6-2D94851C772A}"/>
    <pc:docChg chg="modSld">
      <pc:chgData name="Chu, Zhengguo" userId="46b45079-141b-4798-8f61-111a7cd7aa1e" providerId="ADAL" clId="{4322987E-F77F-42EF-A7D6-2D94851C772A}" dt="2024-11-19T15:50:24.009" v="20" actId="14100"/>
      <pc:docMkLst>
        <pc:docMk/>
      </pc:docMkLst>
      <pc:sldChg chg="modSp mod">
        <pc:chgData name="Chu, Zhengguo" userId="46b45079-141b-4798-8f61-111a7cd7aa1e" providerId="ADAL" clId="{4322987E-F77F-42EF-A7D6-2D94851C772A}" dt="2024-11-19T15:48:25.859" v="19" actId="20577"/>
        <pc:sldMkLst>
          <pc:docMk/>
          <pc:sldMk cId="730603795" sldId="260"/>
        </pc:sldMkLst>
        <pc:spChg chg="mod">
          <ac:chgData name="Chu, Zhengguo" userId="46b45079-141b-4798-8f61-111a7cd7aa1e" providerId="ADAL" clId="{4322987E-F77F-42EF-A7D6-2D94851C772A}" dt="2024-11-19T15:48:25.859" v="19" actId="20577"/>
          <ac:spMkLst>
            <pc:docMk/>
            <pc:sldMk cId="730603795" sldId="260"/>
            <ac:spMk id="7" creationId="{00000000-0000-0000-0000-000000000000}"/>
          </ac:spMkLst>
        </pc:spChg>
      </pc:sldChg>
      <pc:sldChg chg="modSp mod">
        <pc:chgData name="Chu, Zhengguo" userId="46b45079-141b-4798-8f61-111a7cd7aa1e" providerId="ADAL" clId="{4322987E-F77F-42EF-A7D6-2D94851C772A}" dt="2024-11-19T15:50:24.009" v="20" actId="14100"/>
        <pc:sldMkLst>
          <pc:docMk/>
          <pc:sldMk cId="587539909" sldId="353"/>
        </pc:sldMkLst>
        <pc:picChg chg="mod">
          <ac:chgData name="Chu, Zhengguo" userId="46b45079-141b-4798-8f61-111a7cd7aa1e" providerId="ADAL" clId="{4322987E-F77F-42EF-A7D6-2D94851C772A}" dt="2024-11-19T15:50:24.009" v="20" actId="14100"/>
          <ac:picMkLst>
            <pc:docMk/>
            <pc:sldMk cId="587539909" sldId="353"/>
            <ac:picMk id="5" creationId="{3B454F47-25B4-4536-8255-A0C85F9F84F4}"/>
          </ac:picMkLst>
        </pc:picChg>
      </pc:sldChg>
    </pc:docChg>
  </pc:docChgLst>
  <pc:docChgLst>
    <pc:chgData name="Skiles, Matthew" userId="bb9b5f1e-7301-452e-a4f0-46a9b1f017c7" providerId="ADAL" clId="{264F4288-1978-4B2E-8B78-4EA8BD02DDDF}"/>
    <pc:docChg chg="undo custSel modSld">
      <pc:chgData name="Skiles, Matthew" userId="bb9b5f1e-7301-452e-a4f0-46a9b1f017c7" providerId="ADAL" clId="{264F4288-1978-4B2E-8B78-4EA8BD02DDDF}" dt="2024-12-17T00:13:10.889" v="777" actId="20577"/>
      <pc:docMkLst>
        <pc:docMk/>
      </pc:docMkLst>
      <pc:sldChg chg="modSp mod">
        <pc:chgData name="Skiles, Matthew" userId="bb9b5f1e-7301-452e-a4f0-46a9b1f017c7" providerId="ADAL" clId="{264F4288-1978-4B2E-8B78-4EA8BD02DDDF}" dt="2024-12-16T17:08:26.229" v="8" actId="20577"/>
        <pc:sldMkLst>
          <pc:docMk/>
          <pc:sldMk cId="730603795" sldId="260"/>
        </pc:sldMkLst>
        <pc:spChg chg="mod">
          <ac:chgData name="Skiles, Matthew" userId="bb9b5f1e-7301-452e-a4f0-46a9b1f017c7" providerId="ADAL" clId="{264F4288-1978-4B2E-8B78-4EA8BD02DDDF}" dt="2024-12-16T17:08:26.229" v="8" actId="20577"/>
          <ac:spMkLst>
            <pc:docMk/>
            <pc:sldMk cId="730603795" sldId="260"/>
            <ac:spMk id="7" creationId="{00000000-0000-0000-0000-000000000000}"/>
          </ac:spMkLst>
        </pc:spChg>
      </pc:sldChg>
      <pc:sldChg chg="addSp delSp modSp mod">
        <pc:chgData name="Skiles, Matthew" userId="bb9b5f1e-7301-452e-a4f0-46a9b1f017c7" providerId="ADAL" clId="{264F4288-1978-4B2E-8B78-4EA8BD02DDDF}" dt="2024-12-16T17:18:01.363" v="94" actId="21"/>
        <pc:sldMkLst>
          <pc:docMk/>
          <pc:sldMk cId="1324424397" sldId="261"/>
        </pc:sldMkLst>
        <pc:spChg chg="mod">
          <ac:chgData name="Skiles, Matthew" userId="bb9b5f1e-7301-452e-a4f0-46a9b1f017c7" providerId="ADAL" clId="{264F4288-1978-4B2E-8B78-4EA8BD02DDDF}" dt="2024-12-16T17:18:01.363" v="94" actId="21"/>
          <ac:spMkLst>
            <pc:docMk/>
            <pc:sldMk cId="1324424397" sldId="261"/>
            <ac:spMk id="2" creationId="{00000000-0000-0000-0000-000000000000}"/>
          </ac:spMkLst>
        </pc:spChg>
        <pc:picChg chg="add mod">
          <ac:chgData name="Skiles, Matthew" userId="bb9b5f1e-7301-452e-a4f0-46a9b1f017c7" providerId="ADAL" clId="{264F4288-1978-4B2E-8B78-4EA8BD02DDDF}" dt="2024-12-16T17:16:24.751" v="44" actId="1076"/>
          <ac:picMkLst>
            <pc:docMk/>
            <pc:sldMk cId="1324424397" sldId="261"/>
            <ac:picMk id="5" creationId="{F2F68C2E-B9D7-A8FB-F5AB-B813BDFA3A92}"/>
          </ac:picMkLst>
        </pc:picChg>
        <pc:picChg chg="del">
          <ac:chgData name="Skiles, Matthew" userId="bb9b5f1e-7301-452e-a4f0-46a9b1f017c7" providerId="ADAL" clId="{264F4288-1978-4B2E-8B78-4EA8BD02DDDF}" dt="2024-12-16T17:16:02.235" v="36" actId="478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Skiles, Matthew" userId="bb9b5f1e-7301-452e-a4f0-46a9b1f017c7" providerId="ADAL" clId="{264F4288-1978-4B2E-8B78-4EA8BD02DDDF}" dt="2024-12-16T17:41:23.902" v="436" actId="20577"/>
        <pc:sldMkLst>
          <pc:docMk/>
          <pc:sldMk cId="2145432706" sldId="276"/>
        </pc:sldMkLst>
        <pc:spChg chg="mod">
          <ac:chgData name="Skiles, Matthew" userId="bb9b5f1e-7301-452e-a4f0-46a9b1f017c7" providerId="ADAL" clId="{264F4288-1978-4B2E-8B78-4EA8BD02DDDF}" dt="2024-12-16T17:41:23.902" v="436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addSp delSp modSp mod">
        <pc:chgData name="Skiles, Matthew" userId="bb9b5f1e-7301-452e-a4f0-46a9b1f017c7" providerId="ADAL" clId="{264F4288-1978-4B2E-8B78-4EA8BD02DDDF}" dt="2024-12-16T17:22:29.902" v="202" actId="20577"/>
        <pc:sldMkLst>
          <pc:docMk/>
          <pc:sldMk cId="1095794504" sldId="277"/>
        </pc:sldMkLst>
        <pc:spChg chg="mod">
          <ac:chgData name="Skiles, Matthew" userId="bb9b5f1e-7301-452e-a4f0-46a9b1f017c7" providerId="ADAL" clId="{264F4288-1978-4B2E-8B78-4EA8BD02DDDF}" dt="2024-12-16T17:22:29.902" v="202" actId="20577"/>
          <ac:spMkLst>
            <pc:docMk/>
            <pc:sldMk cId="1095794504" sldId="277"/>
            <ac:spMk id="7" creationId="{8DE3848D-F869-4A14-B867-268DDF4A2C73}"/>
          </ac:spMkLst>
        </pc:spChg>
        <pc:picChg chg="add mod ord">
          <ac:chgData name="Skiles, Matthew" userId="bb9b5f1e-7301-452e-a4f0-46a9b1f017c7" providerId="ADAL" clId="{264F4288-1978-4B2E-8B78-4EA8BD02DDDF}" dt="2024-12-16T17:21:26.294" v="167" actId="1036"/>
          <ac:picMkLst>
            <pc:docMk/>
            <pc:sldMk cId="1095794504" sldId="277"/>
            <ac:picMk id="3" creationId="{3720ED6A-B2BE-5289-C4E5-DDECD8ABE7FA}"/>
          </ac:picMkLst>
        </pc:picChg>
        <pc:picChg chg="del">
          <ac:chgData name="Skiles, Matthew" userId="bb9b5f1e-7301-452e-a4f0-46a9b1f017c7" providerId="ADAL" clId="{264F4288-1978-4B2E-8B78-4EA8BD02DDDF}" dt="2024-12-16T17:20:40.594" v="143" actId="478"/>
          <ac:picMkLst>
            <pc:docMk/>
            <pc:sldMk cId="1095794504" sldId="277"/>
            <ac:picMk id="6" creationId="{00000000-0000-0000-0000-000000000000}"/>
          </ac:picMkLst>
        </pc:picChg>
      </pc:sldChg>
      <pc:sldChg chg="addSp delSp modSp mod">
        <pc:chgData name="Skiles, Matthew" userId="bb9b5f1e-7301-452e-a4f0-46a9b1f017c7" providerId="ADAL" clId="{264F4288-1978-4B2E-8B78-4EA8BD02DDDF}" dt="2024-12-16T17:48:07.710" v="469" actId="1036"/>
        <pc:sldMkLst>
          <pc:docMk/>
          <pc:sldMk cId="1338195067" sldId="287"/>
        </pc:sldMkLst>
        <pc:spChg chg="mod">
          <ac:chgData name="Skiles, Matthew" userId="bb9b5f1e-7301-452e-a4f0-46a9b1f017c7" providerId="ADAL" clId="{264F4288-1978-4B2E-8B78-4EA8BD02DDDF}" dt="2024-12-16T17:47:48.468" v="464" actId="20577"/>
          <ac:spMkLst>
            <pc:docMk/>
            <pc:sldMk cId="1338195067" sldId="287"/>
            <ac:spMk id="2" creationId="{00000000-0000-0000-0000-000000000000}"/>
          </ac:spMkLst>
        </pc:spChg>
        <pc:picChg chg="del">
          <ac:chgData name="Skiles, Matthew" userId="bb9b5f1e-7301-452e-a4f0-46a9b1f017c7" providerId="ADAL" clId="{264F4288-1978-4B2E-8B78-4EA8BD02DDDF}" dt="2024-12-16T17:43:38.743" v="437" actId="478"/>
          <ac:picMkLst>
            <pc:docMk/>
            <pc:sldMk cId="1338195067" sldId="287"/>
            <ac:picMk id="6" creationId="{5B474878-A3A1-A9AC-0E79-F51B84039912}"/>
          </ac:picMkLst>
        </pc:picChg>
        <pc:picChg chg="add mod">
          <ac:chgData name="Skiles, Matthew" userId="bb9b5f1e-7301-452e-a4f0-46a9b1f017c7" providerId="ADAL" clId="{264F4288-1978-4B2E-8B78-4EA8BD02DDDF}" dt="2024-12-16T17:48:07.710" v="469" actId="1036"/>
          <ac:picMkLst>
            <pc:docMk/>
            <pc:sldMk cId="1338195067" sldId="287"/>
            <ac:picMk id="7" creationId="{1519A30A-750D-6A5D-6F86-C398FD4AAA85}"/>
          </ac:picMkLst>
        </pc:picChg>
      </pc:sldChg>
      <pc:sldChg chg="addSp delSp modSp mod">
        <pc:chgData name="Skiles, Matthew" userId="bb9b5f1e-7301-452e-a4f0-46a9b1f017c7" providerId="ADAL" clId="{264F4288-1978-4B2E-8B78-4EA8BD02DDDF}" dt="2024-12-16T18:43:34.735" v="728" actId="20577"/>
        <pc:sldMkLst>
          <pc:docMk/>
          <pc:sldMk cId="1756044365" sldId="296"/>
        </pc:sldMkLst>
        <pc:spChg chg="mod">
          <ac:chgData name="Skiles, Matthew" userId="bb9b5f1e-7301-452e-a4f0-46a9b1f017c7" providerId="ADAL" clId="{264F4288-1978-4B2E-8B78-4EA8BD02DDDF}" dt="2024-12-16T18:43:34.735" v="728" actId="20577"/>
          <ac:spMkLst>
            <pc:docMk/>
            <pc:sldMk cId="1756044365" sldId="296"/>
            <ac:spMk id="2" creationId="{00000000-0000-0000-0000-000000000000}"/>
          </ac:spMkLst>
        </pc:spChg>
        <pc:picChg chg="add mod">
          <ac:chgData name="Skiles, Matthew" userId="bb9b5f1e-7301-452e-a4f0-46a9b1f017c7" providerId="ADAL" clId="{264F4288-1978-4B2E-8B78-4EA8BD02DDDF}" dt="2024-12-16T17:29:30.652" v="256" actId="1076"/>
          <ac:picMkLst>
            <pc:docMk/>
            <pc:sldMk cId="1756044365" sldId="296"/>
            <ac:picMk id="5" creationId="{2D8A277B-B11E-295F-0C07-FA874ECF0A0D}"/>
          </ac:picMkLst>
        </pc:picChg>
        <pc:picChg chg="del">
          <ac:chgData name="Skiles, Matthew" userId="bb9b5f1e-7301-452e-a4f0-46a9b1f017c7" providerId="ADAL" clId="{264F4288-1978-4B2E-8B78-4EA8BD02DDDF}" dt="2024-12-16T17:29:21.759" v="252" actId="478"/>
          <ac:picMkLst>
            <pc:docMk/>
            <pc:sldMk cId="1756044365" sldId="296"/>
            <ac:picMk id="7" creationId="{F8F3DC05-25BF-4B7B-868C-4FC924879714}"/>
          </ac:picMkLst>
        </pc:picChg>
      </pc:sldChg>
      <pc:sldChg chg="addSp delSp modSp mod">
        <pc:chgData name="Skiles, Matthew" userId="bb9b5f1e-7301-452e-a4f0-46a9b1f017c7" providerId="ADAL" clId="{264F4288-1978-4B2E-8B78-4EA8BD02DDDF}" dt="2024-12-16T17:33:11.615" v="324" actId="1076"/>
        <pc:sldMkLst>
          <pc:docMk/>
          <pc:sldMk cId="2309081026" sldId="297"/>
        </pc:sldMkLst>
        <pc:spChg chg="mod">
          <ac:chgData name="Skiles, Matthew" userId="bb9b5f1e-7301-452e-a4f0-46a9b1f017c7" providerId="ADAL" clId="{264F4288-1978-4B2E-8B78-4EA8BD02DDDF}" dt="2024-12-16T17:31:35.915" v="302" actId="20577"/>
          <ac:spMkLst>
            <pc:docMk/>
            <pc:sldMk cId="2309081026" sldId="297"/>
            <ac:spMk id="2" creationId="{00000000-0000-0000-0000-000000000000}"/>
          </ac:spMkLst>
        </pc:spChg>
        <pc:spChg chg="mod">
          <ac:chgData name="Skiles, Matthew" userId="bb9b5f1e-7301-452e-a4f0-46a9b1f017c7" providerId="ADAL" clId="{264F4288-1978-4B2E-8B78-4EA8BD02DDDF}" dt="2024-12-16T17:33:08.909" v="323" actId="1076"/>
          <ac:spMkLst>
            <pc:docMk/>
            <pc:sldMk cId="2309081026" sldId="297"/>
            <ac:spMk id="7" creationId="{259C8F87-39A7-4E77-B01A-BFE5616552CF}"/>
          </ac:spMkLst>
        </pc:spChg>
        <pc:spChg chg="mod">
          <ac:chgData name="Skiles, Matthew" userId="bb9b5f1e-7301-452e-a4f0-46a9b1f017c7" providerId="ADAL" clId="{264F4288-1978-4B2E-8B78-4EA8BD02DDDF}" dt="2024-12-16T17:33:11.615" v="324" actId="1076"/>
          <ac:spMkLst>
            <pc:docMk/>
            <pc:sldMk cId="2309081026" sldId="297"/>
            <ac:spMk id="14" creationId="{4B1E2F86-74F3-496A-A8DF-8166E77102C4}"/>
          </ac:spMkLst>
        </pc:spChg>
        <pc:picChg chg="add mod ord">
          <ac:chgData name="Skiles, Matthew" userId="bb9b5f1e-7301-452e-a4f0-46a9b1f017c7" providerId="ADAL" clId="{264F4288-1978-4B2E-8B78-4EA8BD02DDDF}" dt="2024-12-16T17:32:25.944" v="310" actId="1076"/>
          <ac:picMkLst>
            <pc:docMk/>
            <pc:sldMk cId="2309081026" sldId="297"/>
            <ac:picMk id="5" creationId="{0F8A0E52-52C9-4BF7-CE8D-CF4EE3EEFCD1}"/>
          </ac:picMkLst>
        </pc:picChg>
        <pc:picChg chg="add mod ord">
          <ac:chgData name="Skiles, Matthew" userId="bb9b5f1e-7301-452e-a4f0-46a9b1f017c7" providerId="ADAL" clId="{264F4288-1978-4B2E-8B78-4EA8BD02DDDF}" dt="2024-12-16T17:33:01.654" v="322" actId="1035"/>
          <ac:picMkLst>
            <pc:docMk/>
            <pc:sldMk cId="2309081026" sldId="297"/>
            <ac:picMk id="8" creationId="{1C7F3FC7-109E-7806-41AD-9B2E900AA4AF}"/>
          </ac:picMkLst>
        </pc:picChg>
        <pc:picChg chg="del">
          <ac:chgData name="Skiles, Matthew" userId="bb9b5f1e-7301-452e-a4f0-46a9b1f017c7" providerId="ADAL" clId="{264F4288-1978-4B2E-8B78-4EA8BD02DDDF}" dt="2024-12-16T17:32:39.163" v="311" actId="478"/>
          <ac:picMkLst>
            <pc:docMk/>
            <pc:sldMk cId="2309081026" sldId="297"/>
            <ac:picMk id="10" creationId="{B03F4249-95AE-4691-8151-A816FD2779B4}"/>
          </ac:picMkLst>
        </pc:picChg>
        <pc:picChg chg="del">
          <ac:chgData name="Skiles, Matthew" userId="bb9b5f1e-7301-452e-a4f0-46a9b1f017c7" providerId="ADAL" clId="{264F4288-1978-4B2E-8B78-4EA8BD02DDDF}" dt="2024-12-16T17:32:05.430" v="303" actId="478"/>
          <ac:picMkLst>
            <pc:docMk/>
            <pc:sldMk cId="2309081026" sldId="297"/>
            <ac:picMk id="12" creationId="{6DAC3954-EF99-49B2-AD01-C6A4156191CC}"/>
          </ac:picMkLst>
        </pc:picChg>
      </pc:sldChg>
      <pc:sldChg chg="addSp delSp modSp mod">
        <pc:chgData name="Skiles, Matthew" userId="bb9b5f1e-7301-452e-a4f0-46a9b1f017c7" providerId="ADAL" clId="{264F4288-1978-4B2E-8B78-4EA8BD02DDDF}" dt="2024-12-16T17:24:17.220" v="222" actId="167"/>
        <pc:sldMkLst>
          <pc:docMk/>
          <pc:sldMk cId="1495175290" sldId="352"/>
        </pc:sldMkLst>
        <pc:spChg chg="mod">
          <ac:chgData name="Skiles, Matthew" userId="bb9b5f1e-7301-452e-a4f0-46a9b1f017c7" providerId="ADAL" clId="{264F4288-1978-4B2E-8B78-4EA8BD02DDDF}" dt="2024-12-16T17:23:37.690" v="211" actId="20577"/>
          <ac:spMkLst>
            <pc:docMk/>
            <pc:sldMk cId="1495175290" sldId="352"/>
            <ac:spMk id="2" creationId="{00000000-0000-0000-0000-000000000000}"/>
          </ac:spMkLst>
        </pc:spChg>
        <pc:picChg chg="del">
          <ac:chgData name="Skiles, Matthew" userId="bb9b5f1e-7301-452e-a4f0-46a9b1f017c7" providerId="ADAL" clId="{264F4288-1978-4B2E-8B78-4EA8BD02DDDF}" dt="2024-12-16T17:23:52.051" v="212" actId="478"/>
          <ac:picMkLst>
            <pc:docMk/>
            <pc:sldMk cId="1495175290" sldId="352"/>
            <ac:picMk id="5" creationId="{95E790A2-6CC7-4CD2-AA61-997D69C21733}"/>
          </ac:picMkLst>
        </pc:picChg>
        <pc:picChg chg="add mod ord">
          <ac:chgData name="Skiles, Matthew" userId="bb9b5f1e-7301-452e-a4f0-46a9b1f017c7" providerId="ADAL" clId="{264F4288-1978-4B2E-8B78-4EA8BD02DDDF}" dt="2024-12-16T17:24:17.220" v="222" actId="167"/>
          <ac:picMkLst>
            <pc:docMk/>
            <pc:sldMk cId="1495175290" sldId="352"/>
            <ac:picMk id="6" creationId="{08DFD3F5-813F-21C9-DDE6-E34CE7C532EA}"/>
          </ac:picMkLst>
        </pc:picChg>
      </pc:sldChg>
      <pc:sldChg chg="addSp delSp modSp mod">
        <pc:chgData name="Skiles, Matthew" userId="bb9b5f1e-7301-452e-a4f0-46a9b1f017c7" providerId="ADAL" clId="{264F4288-1978-4B2E-8B78-4EA8BD02DDDF}" dt="2024-12-16T17:56:31.620" v="545" actId="1036"/>
        <pc:sldMkLst>
          <pc:docMk/>
          <pc:sldMk cId="587539909" sldId="353"/>
        </pc:sldMkLst>
        <pc:spChg chg="mod">
          <ac:chgData name="Skiles, Matthew" userId="bb9b5f1e-7301-452e-a4f0-46a9b1f017c7" providerId="ADAL" clId="{264F4288-1978-4B2E-8B78-4EA8BD02DDDF}" dt="2024-12-16T17:52:51.833" v="511" actId="20577"/>
          <ac:spMkLst>
            <pc:docMk/>
            <pc:sldMk cId="587539909" sldId="353"/>
            <ac:spMk id="2" creationId="{00000000-0000-0000-0000-000000000000}"/>
          </ac:spMkLst>
        </pc:spChg>
        <pc:spChg chg="mod ord">
          <ac:chgData name="Skiles, Matthew" userId="bb9b5f1e-7301-452e-a4f0-46a9b1f017c7" providerId="ADAL" clId="{264F4288-1978-4B2E-8B78-4EA8BD02DDDF}" dt="2024-12-16T17:56:18.393" v="541" actId="1076"/>
          <ac:spMkLst>
            <pc:docMk/>
            <pc:sldMk cId="587539909" sldId="353"/>
            <ac:spMk id="3" creationId="{39B8B601-86BF-66D5-5540-D33C6A8691A3}"/>
          </ac:spMkLst>
        </pc:spChg>
        <pc:picChg chg="del">
          <ac:chgData name="Skiles, Matthew" userId="bb9b5f1e-7301-452e-a4f0-46a9b1f017c7" providerId="ADAL" clId="{264F4288-1978-4B2E-8B78-4EA8BD02DDDF}" dt="2024-12-16T17:49:42.921" v="470" actId="478"/>
          <ac:picMkLst>
            <pc:docMk/>
            <pc:sldMk cId="587539909" sldId="353"/>
            <ac:picMk id="5" creationId="{3B454F47-25B4-4536-8255-A0C85F9F84F4}"/>
          </ac:picMkLst>
        </pc:picChg>
        <pc:picChg chg="add mod">
          <ac:chgData name="Skiles, Matthew" userId="bb9b5f1e-7301-452e-a4f0-46a9b1f017c7" providerId="ADAL" clId="{264F4288-1978-4B2E-8B78-4EA8BD02DDDF}" dt="2024-12-16T17:56:31.620" v="545" actId="1036"/>
          <ac:picMkLst>
            <pc:docMk/>
            <pc:sldMk cId="587539909" sldId="353"/>
            <ac:picMk id="7" creationId="{E4981624-CB3F-A582-2682-38333864C97C}"/>
          </ac:picMkLst>
        </pc:picChg>
      </pc:sldChg>
      <pc:sldChg chg="addSp delSp modSp mod">
        <pc:chgData name="Skiles, Matthew" userId="bb9b5f1e-7301-452e-a4f0-46a9b1f017c7" providerId="ADAL" clId="{264F4288-1978-4B2E-8B78-4EA8BD02DDDF}" dt="2024-12-17T00:13:10.889" v="777" actId="20577"/>
        <pc:sldMkLst>
          <pc:docMk/>
          <pc:sldMk cId="874353533" sldId="354"/>
        </pc:sldMkLst>
        <pc:spChg chg="mod">
          <ac:chgData name="Skiles, Matthew" userId="bb9b5f1e-7301-452e-a4f0-46a9b1f017c7" providerId="ADAL" clId="{264F4288-1978-4B2E-8B78-4EA8BD02DDDF}" dt="2024-12-16T21:58:40.487" v="765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Skiles, Matthew" userId="bb9b5f1e-7301-452e-a4f0-46a9b1f017c7" providerId="ADAL" clId="{264F4288-1978-4B2E-8B78-4EA8BD02DDDF}" dt="2024-12-17T00:13:10.889" v="777" actId="20577"/>
          <ac:spMkLst>
            <pc:docMk/>
            <pc:sldMk cId="874353533" sldId="354"/>
            <ac:spMk id="6" creationId="{08908601-C139-4ACB-828A-8FA588D945F5}"/>
          </ac:spMkLst>
        </pc:spChg>
        <pc:spChg chg="mod">
          <ac:chgData name="Skiles, Matthew" userId="bb9b5f1e-7301-452e-a4f0-46a9b1f017c7" providerId="ADAL" clId="{264F4288-1978-4B2E-8B78-4EA8BD02DDDF}" dt="2024-12-16T18:06:44.676" v="636" actId="20577"/>
          <ac:spMkLst>
            <pc:docMk/>
            <pc:sldMk cId="874353533" sldId="354"/>
            <ac:spMk id="9" creationId="{E54B86FD-C6A5-4A5E-8937-826D598ADB5D}"/>
          </ac:spMkLst>
        </pc:spChg>
        <pc:picChg chg="del">
          <ac:chgData name="Skiles, Matthew" userId="bb9b5f1e-7301-452e-a4f0-46a9b1f017c7" providerId="ADAL" clId="{264F4288-1978-4B2E-8B78-4EA8BD02DDDF}" dt="2024-12-16T17:58:55.701" v="561" actId="478"/>
          <ac:picMkLst>
            <pc:docMk/>
            <pc:sldMk cId="874353533" sldId="354"/>
            <ac:picMk id="5" creationId="{4631A74C-4318-482B-BDCF-1009CBC57AC5}"/>
          </ac:picMkLst>
        </pc:picChg>
        <pc:picChg chg="add mod ord">
          <ac:chgData name="Skiles, Matthew" userId="bb9b5f1e-7301-452e-a4f0-46a9b1f017c7" providerId="ADAL" clId="{264F4288-1978-4B2E-8B78-4EA8BD02DDDF}" dt="2024-12-16T18:01:57.282" v="609" actId="167"/>
          <ac:picMkLst>
            <pc:docMk/>
            <pc:sldMk cId="874353533" sldId="354"/>
            <ac:picMk id="7" creationId="{C7D0541F-4129-6ED3-43C5-D32D91A1725D}"/>
          </ac:picMkLst>
        </pc:picChg>
      </pc:sldChg>
      <pc:sldChg chg="modSp mod">
        <pc:chgData name="Skiles, Matthew" userId="bb9b5f1e-7301-452e-a4f0-46a9b1f017c7" providerId="ADAL" clId="{264F4288-1978-4B2E-8B78-4EA8BD02DDDF}" dt="2024-12-16T17:15:28.357" v="35" actId="108"/>
        <pc:sldMkLst>
          <pc:docMk/>
          <pc:sldMk cId="2492350086" sldId="355"/>
        </pc:sldMkLst>
        <pc:graphicFrameChg chg="mod modGraphic">
          <ac:chgData name="Skiles, Matthew" userId="bb9b5f1e-7301-452e-a4f0-46a9b1f017c7" providerId="ADAL" clId="{264F4288-1978-4B2E-8B78-4EA8BD02DDDF}" dt="2024-12-16T17:15:28.357" v="35" actId="108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addSp delSp modSp mod">
        <pc:chgData name="Skiles, Matthew" userId="bb9b5f1e-7301-452e-a4f0-46a9b1f017c7" providerId="ADAL" clId="{264F4288-1978-4B2E-8B78-4EA8BD02DDDF}" dt="2024-12-16T18:42:21.445" v="720" actId="20577"/>
        <pc:sldMkLst>
          <pc:docMk/>
          <pc:sldMk cId="1731488322" sldId="367"/>
        </pc:sldMkLst>
        <pc:spChg chg="mod">
          <ac:chgData name="Skiles, Matthew" userId="bb9b5f1e-7301-452e-a4f0-46a9b1f017c7" providerId="ADAL" clId="{264F4288-1978-4B2E-8B78-4EA8BD02DDDF}" dt="2024-12-16T17:24:27.240" v="231" actId="20577"/>
          <ac:spMkLst>
            <pc:docMk/>
            <pc:sldMk cId="1731488322" sldId="367"/>
            <ac:spMk id="2" creationId="{00000000-0000-0000-0000-000000000000}"/>
          </ac:spMkLst>
        </pc:spChg>
        <pc:spChg chg="mod">
          <ac:chgData name="Skiles, Matthew" userId="bb9b5f1e-7301-452e-a4f0-46a9b1f017c7" providerId="ADAL" clId="{264F4288-1978-4B2E-8B78-4EA8BD02DDDF}" dt="2024-12-16T18:42:21.445" v="720" actId="20577"/>
          <ac:spMkLst>
            <pc:docMk/>
            <pc:sldMk cId="1731488322" sldId="367"/>
            <ac:spMk id="10" creationId="{C9339DF6-5C5D-4C78-858D-34640A37096F}"/>
          </ac:spMkLst>
        </pc:spChg>
        <pc:picChg chg="add mod">
          <ac:chgData name="Skiles, Matthew" userId="bb9b5f1e-7301-452e-a4f0-46a9b1f017c7" providerId="ADAL" clId="{264F4288-1978-4B2E-8B78-4EA8BD02DDDF}" dt="2024-12-16T17:26:51.943" v="237"/>
          <ac:picMkLst>
            <pc:docMk/>
            <pc:sldMk cId="1731488322" sldId="367"/>
            <ac:picMk id="5" creationId="{4C4838B6-E8E3-2C0F-1C4A-9CE8EA2B2716}"/>
          </ac:picMkLst>
        </pc:picChg>
        <pc:picChg chg="add del">
          <ac:chgData name="Skiles, Matthew" userId="bb9b5f1e-7301-452e-a4f0-46a9b1f017c7" providerId="ADAL" clId="{264F4288-1978-4B2E-8B78-4EA8BD02DDDF}" dt="2024-12-16T17:27:16.025" v="239" actId="478"/>
          <ac:picMkLst>
            <pc:docMk/>
            <pc:sldMk cId="1731488322" sldId="367"/>
            <ac:picMk id="6" creationId="{1D74C1D7-8F55-4351-AA6F-B22E1FEE815D}"/>
          </ac:picMkLst>
        </pc:picChg>
        <pc:picChg chg="add mod">
          <ac:chgData name="Skiles, Matthew" userId="bb9b5f1e-7301-452e-a4f0-46a9b1f017c7" providerId="ADAL" clId="{264F4288-1978-4B2E-8B78-4EA8BD02DDDF}" dt="2024-12-16T17:27:37.995" v="244" actId="1076"/>
          <ac:picMkLst>
            <pc:docMk/>
            <pc:sldMk cId="1731488322" sldId="367"/>
            <ac:picMk id="9" creationId="{BC14FF9C-40D4-61A9-592B-73B94D62E5EF}"/>
          </ac:picMkLst>
        </pc:picChg>
        <pc:picChg chg="del">
          <ac:chgData name="Skiles, Matthew" userId="bb9b5f1e-7301-452e-a4f0-46a9b1f017c7" providerId="ADAL" clId="{264F4288-1978-4B2E-8B78-4EA8BD02DDDF}" dt="2024-12-16T17:28:05.285" v="245" actId="478"/>
          <ac:picMkLst>
            <pc:docMk/>
            <pc:sldMk cId="1731488322" sldId="367"/>
            <ac:picMk id="11" creationId="{2D51ABE3-0452-457D-B231-786E323D28A6}"/>
          </ac:picMkLst>
        </pc:picChg>
        <pc:picChg chg="add mod ord">
          <ac:chgData name="Skiles, Matthew" userId="bb9b5f1e-7301-452e-a4f0-46a9b1f017c7" providerId="ADAL" clId="{264F4288-1978-4B2E-8B78-4EA8BD02DDDF}" dt="2024-12-16T17:28:24.466" v="251" actId="167"/>
          <ac:picMkLst>
            <pc:docMk/>
            <pc:sldMk cId="1731488322" sldId="367"/>
            <ac:picMk id="13" creationId="{C971DEB9-8630-BB4A-11F7-39432365A9A2}"/>
          </ac:picMkLst>
        </pc:picChg>
      </pc:sldChg>
      <pc:sldChg chg="addSp delSp modSp mod">
        <pc:chgData name="Skiles, Matthew" userId="bb9b5f1e-7301-452e-a4f0-46a9b1f017c7" providerId="ADAL" clId="{264F4288-1978-4B2E-8B78-4EA8BD02DDDF}" dt="2024-12-16T17:19:26.307" v="133" actId="20577"/>
        <pc:sldMkLst>
          <pc:docMk/>
          <pc:sldMk cId="3306108906" sldId="368"/>
        </pc:sldMkLst>
        <pc:spChg chg="mod">
          <ac:chgData name="Skiles, Matthew" userId="bb9b5f1e-7301-452e-a4f0-46a9b1f017c7" providerId="ADAL" clId="{264F4288-1978-4B2E-8B78-4EA8BD02DDDF}" dt="2024-12-16T17:18:09.771" v="103" actId="20577"/>
          <ac:spMkLst>
            <pc:docMk/>
            <pc:sldMk cId="3306108906" sldId="368"/>
            <ac:spMk id="2" creationId="{00000000-0000-0000-0000-000000000000}"/>
          </ac:spMkLst>
        </pc:spChg>
        <pc:spChg chg="mod">
          <ac:chgData name="Skiles, Matthew" userId="bb9b5f1e-7301-452e-a4f0-46a9b1f017c7" providerId="ADAL" clId="{264F4288-1978-4B2E-8B78-4EA8BD02DDDF}" dt="2024-12-16T17:19:26.307" v="133" actId="20577"/>
          <ac:spMkLst>
            <pc:docMk/>
            <pc:sldMk cId="3306108906" sldId="368"/>
            <ac:spMk id="3" creationId="{00000000-0000-0000-0000-000000000000}"/>
          </ac:spMkLst>
        </pc:spChg>
        <pc:picChg chg="add mod">
          <ac:chgData name="Skiles, Matthew" userId="bb9b5f1e-7301-452e-a4f0-46a9b1f017c7" providerId="ADAL" clId="{264F4288-1978-4B2E-8B78-4EA8BD02DDDF}" dt="2024-12-16T17:16:53.116" v="52"/>
          <ac:picMkLst>
            <pc:docMk/>
            <pc:sldMk cId="3306108906" sldId="368"/>
            <ac:picMk id="6" creationId="{03EB2CB0-2383-7466-19FA-9073AC8B3C04}"/>
          </ac:picMkLst>
        </pc:picChg>
        <pc:picChg chg="add del">
          <ac:chgData name="Skiles, Matthew" userId="bb9b5f1e-7301-452e-a4f0-46a9b1f017c7" providerId="ADAL" clId="{264F4288-1978-4B2E-8B78-4EA8BD02DDDF}" dt="2024-12-16T17:16:55.800" v="54" actId="478"/>
          <ac:picMkLst>
            <pc:docMk/>
            <pc:sldMk cId="3306108906" sldId="368"/>
            <ac:picMk id="7" creationId="{E754259A-805E-44B1-B293-64C1EAF252C4}"/>
          </ac:picMkLst>
        </pc:picChg>
        <pc:picChg chg="add mod">
          <ac:chgData name="Skiles, Matthew" userId="bb9b5f1e-7301-452e-a4f0-46a9b1f017c7" providerId="ADAL" clId="{264F4288-1978-4B2E-8B78-4EA8BD02DDDF}" dt="2024-12-16T17:17:06.405" v="60" actId="1076"/>
          <ac:picMkLst>
            <pc:docMk/>
            <pc:sldMk cId="3306108906" sldId="368"/>
            <ac:picMk id="9" creationId="{04877967-E66C-CBC8-F1FE-2257288EE4D6}"/>
          </ac:picMkLst>
        </pc:picChg>
      </pc:sldChg>
      <pc:sldChg chg="addSp delSp modSp mod">
        <pc:chgData name="Skiles, Matthew" userId="bb9b5f1e-7301-452e-a4f0-46a9b1f017c7" providerId="ADAL" clId="{264F4288-1978-4B2E-8B78-4EA8BD02DDDF}" dt="2024-12-16T18:25:04.494" v="714"/>
        <pc:sldMkLst>
          <pc:docMk/>
          <pc:sldMk cId="1327399478" sldId="369"/>
        </pc:sldMkLst>
        <pc:graphicFrameChg chg="del mod modGraphic">
          <ac:chgData name="Skiles, Matthew" userId="bb9b5f1e-7301-452e-a4f0-46a9b1f017c7" providerId="ADAL" clId="{264F4288-1978-4B2E-8B78-4EA8BD02DDDF}" dt="2024-12-16T18:24:50.705" v="712" actId="478"/>
          <ac:graphicFrameMkLst>
            <pc:docMk/>
            <pc:sldMk cId="1327399478" sldId="369"/>
            <ac:graphicFrameMk id="3" creationId="{E5D8D8BC-AE48-47BE-8B44-D3D5C378D12E}"/>
          </ac:graphicFrameMkLst>
        </pc:graphicFrameChg>
        <pc:graphicFrameChg chg="add mod">
          <ac:chgData name="Skiles, Matthew" userId="bb9b5f1e-7301-452e-a4f0-46a9b1f017c7" providerId="ADAL" clId="{264F4288-1978-4B2E-8B78-4EA8BD02DDDF}" dt="2024-12-16T18:25:04.494" v="714"/>
          <ac:graphicFrameMkLst>
            <pc:docMk/>
            <pc:sldMk cId="1327399478" sldId="369"/>
            <ac:graphicFrameMk id="5" creationId="{A80FA620-C0CB-696B-9F7B-CED15030215D}"/>
          </ac:graphicFrameMkLst>
        </pc:graphicFrameChg>
      </pc:sldChg>
      <pc:sldChg chg="addSp delSp modSp mod">
        <pc:chgData name="Skiles, Matthew" userId="bb9b5f1e-7301-452e-a4f0-46a9b1f017c7" providerId="ADAL" clId="{264F4288-1978-4B2E-8B78-4EA8BD02DDDF}" dt="2024-12-16T18:20:11.417" v="703" actId="3064"/>
        <pc:sldMkLst>
          <pc:docMk/>
          <pc:sldMk cId="2576058586" sldId="370"/>
        </pc:sldMkLst>
        <pc:graphicFrameChg chg="add del mod modGraphic">
          <ac:chgData name="Skiles, Matthew" userId="bb9b5f1e-7301-452e-a4f0-46a9b1f017c7" providerId="ADAL" clId="{264F4288-1978-4B2E-8B78-4EA8BD02DDDF}" dt="2024-12-16T18:15:51.701" v="670" actId="478"/>
          <ac:graphicFrameMkLst>
            <pc:docMk/>
            <pc:sldMk cId="2576058586" sldId="370"/>
            <ac:graphicFrameMk id="3" creationId="{E5D8D8BC-AE48-47BE-8B44-D3D5C378D12E}"/>
          </ac:graphicFrameMkLst>
        </pc:graphicFrameChg>
        <pc:graphicFrameChg chg="add mod">
          <ac:chgData name="Skiles, Matthew" userId="bb9b5f1e-7301-452e-a4f0-46a9b1f017c7" providerId="ADAL" clId="{264F4288-1978-4B2E-8B78-4EA8BD02DDDF}" dt="2024-12-16T18:15:26.922" v="665"/>
          <ac:graphicFrameMkLst>
            <pc:docMk/>
            <pc:sldMk cId="2576058586" sldId="370"/>
            <ac:graphicFrameMk id="5" creationId="{30A7395F-CCE1-AF28-2CA9-7CBAC0A50C90}"/>
          </ac:graphicFrameMkLst>
        </pc:graphicFrameChg>
        <pc:graphicFrameChg chg="add mod modGraphic">
          <ac:chgData name="Skiles, Matthew" userId="bb9b5f1e-7301-452e-a4f0-46a9b1f017c7" providerId="ADAL" clId="{264F4288-1978-4B2E-8B78-4EA8BD02DDDF}" dt="2024-12-16T18:20:11.417" v="703" actId="3064"/>
          <ac:graphicFrameMkLst>
            <pc:docMk/>
            <pc:sldMk cId="2576058586" sldId="370"/>
            <ac:graphicFrameMk id="7" creationId="{395A752F-4020-E246-F5CE-3712EC03B16B}"/>
          </ac:graphicFrameMkLst>
        </pc:graphicFrameChg>
      </pc:sldChg>
    </pc:docChg>
  </pc:docChgLst>
  <pc:docChgLst>
    <pc:chgData name="Drake, Gordon" userId="d3aa080c-bd91-4052-98d6-063a86a83a9f" providerId="ADAL" clId="{AC1DE9C2-63F1-472B-9ABB-205DDF49B7B2}"/>
    <pc:docChg chg="modSld">
      <pc:chgData name="Drake, Gordon" userId="d3aa080c-bd91-4052-98d6-063a86a83a9f" providerId="ADAL" clId="{AC1DE9C2-63F1-472B-9ABB-205DDF49B7B2}" dt="2024-12-19T15:29:26.305" v="171"/>
      <pc:docMkLst>
        <pc:docMk/>
      </pc:docMkLst>
      <pc:sldChg chg="modSp mod">
        <pc:chgData name="Drake, Gordon" userId="d3aa080c-bd91-4052-98d6-063a86a83a9f" providerId="ADAL" clId="{AC1DE9C2-63F1-472B-9ABB-205DDF49B7B2}" dt="2024-12-19T14:52:01.213" v="1" actId="20577"/>
        <pc:sldMkLst>
          <pc:docMk/>
          <pc:sldMk cId="2492350086" sldId="355"/>
        </pc:sldMkLst>
        <pc:graphicFrameChg chg="modGraphic">
          <ac:chgData name="Drake, Gordon" userId="d3aa080c-bd91-4052-98d6-063a86a83a9f" providerId="ADAL" clId="{AC1DE9C2-63F1-472B-9ABB-205DDF49B7B2}" dt="2024-12-19T14:52:01.213" v="1" actId="20577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modSp mod">
        <pc:chgData name="Drake, Gordon" userId="d3aa080c-bd91-4052-98d6-063a86a83a9f" providerId="ADAL" clId="{AC1DE9C2-63F1-472B-9ABB-205DDF49B7B2}" dt="2024-12-19T15:29:26.305" v="171"/>
        <pc:sldMkLst>
          <pc:docMk/>
          <pc:sldMk cId="1731488322" sldId="367"/>
        </pc:sldMkLst>
        <pc:spChg chg="mod">
          <ac:chgData name="Drake, Gordon" userId="d3aa080c-bd91-4052-98d6-063a86a83a9f" providerId="ADAL" clId="{AC1DE9C2-63F1-472B-9ABB-205DDF49B7B2}" dt="2024-12-19T15:29:26.305" v="171"/>
          <ac:spMkLst>
            <pc:docMk/>
            <pc:sldMk cId="1731488322" sldId="367"/>
            <ac:spMk id="10" creationId="{C9339DF6-5C5D-4C78-858D-34640A37096F}"/>
          </ac:spMkLst>
        </pc:spChg>
      </pc:sldChg>
      <pc:sldChg chg="modSp mod">
        <pc:chgData name="Drake, Gordon" userId="d3aa080c-bd91-4052-98d6-063a86a83a9f" providerId="ADAL" clId="{AC1DE9C2-63F1-472B-9ABB-205DDF49B7B2}" dt="2024-12-19T14:58:01.690" v="3" actId="20577"/>
        <pc:sldMkLst>
          <pc:docMk/>
          <pc:sldMk cId="1327399478" sldId="369"/>
        </pc:sldMkLst>
        <pc:graphicFrameChg chg="modGraphic">
          <ac:chgData name="Drake, Gordon" userId="d3aa080c-bd91-4052-98d6-063a86a83a9f" providerId="ADAL" clId="{AC1DE9C2-63F1-472B-9ABB-205DDF49B7B2}" dt="2024-12-19T14:58:01.690" v="3" actId="20577"/>
          <ac:graphicFrameMkLst>
            <pc:docMk/>
            <pc:sldMk cId="1327399478" sldId="369"/>
            <ac:graphicFrameMk id="5" creationId="{A80FA620-C0CB-696B-9F7B-CED15030215D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02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04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74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53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197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3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8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31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38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96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45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39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16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54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64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50883" y="4837176"/>
            <a:ext cx="4465283" cy="64922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cap="sm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547872" y="3429000"/>
            <a:ext cx="4465283" cy="92354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547872" y="1325880"/>
            <a:ext cx="5519928" cy="230428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 cap="sm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04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>
                <a:solidFill>
                  <a:schemeClr val="tx2"/>
                </a:solidFill>
              </a:rPr>
              <a:t>PUBLIC</a:t>
            </a:r>
            <a:endParaRPr lang="en-US" sz="1000" b="1">
              <a:solidFill>
                <a:schemeClr val="tx2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05200" y="1828800"/>
            <a:ext cx="56388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Monthly Review of Reliability Unit Commitment Market Impacts – November 2024</a:t>
            </a:r>
          </a:p>
          <a:p>
            <a:endParaRPr lang="en-US" sz="2000" dirty="0"/>
          </a:p>
          <a:p>
            <a:r>
              <a:rPr lang="en-US" sz="1600" i="1" dirty="0">
                <a:solidFill>
                  <a:schemeClr val="tx2"/>
                </a:solidFill>
              </a:rPr>
              <a:t>Wholesale Market Working Group </a:t>
            </a:r>
          </a:p>
          <a:p>
            <a:endParaRPr lang="en-US" sz="2000" dirty="0"/>
          </a:p>
          <a:p>
            <a:r>
              <a:rPr lang="en-US" dirty="0">
                <a:solidFill>
                  <a:schemeClr val="tx2"/>
                </a:solidFill>
              </a:rPr>
              <a:t>ERCOT Market Analysis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400"/>
              <a:t>RUC-Instructed Resource Dispatch above LDL</a:t>
            </a:r>
            <a:endParaRPr lang="en-US" sz="2400" b="1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994682"/>
            <a:ext cx="8315326" cy="4876800"/>
          </a:xfrm>
        </p:spPr>
        <p:txBody>
          <a:bodyPr lIns="91440" tIns="45720" rIns="91440" bIns="4572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 dirty="0">
                <a:solidFill>
                  <a:srgbClr val="00AEC7"/>
                </a:solidFill>
                <a:latin typeface="Arial" panose="020B0604020202020204"/>
              </a:rPr>
              <a:t>Novem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AEC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AEC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2024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5B677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There were 29.3 effective Resource-hours in which Resources that did not successfully opt out were dispatched above their LDL. </a:t>
            </a:r>
            <a:endParaRPr lang="en-US" sz="1800" dirty="0">
              <a:solidFill>
                <a:schemeClr val="tx2"/>
              </a:solidFill>
              <a:cs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 9.0 of these Resource-hours, the LMP for the RUC-instructed Resource was above the RUC offer floor.</a:t>
            </a:r>
            <a:endParaRPr lang="en-US" sz="1600" b="0" i="0" u="none" strike="noStrike" kern="1200" cap="none" spc="0" normalizeH="0" baseline="0" noProof="0" dirty="0">
              <a:ln>
                <a:noFill/>
              </a:ln>
              <a:solidFill>
                <a:srgbClr val="5B6770"/>
              </a:solidFill>
              <a:effectLst/>
              <a:uLnTx/>
              <a:uFillTx/>
              <a:latin typeface="Arial" panose="020B0604020202020204"/>
              <a:cs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 20.3 of these Resource-hours, the LMP for the RUC-instructed Resource was below the RUC offer floor.</a:t>
            </a:r>
            <a:endParaRPr lang="en-US" sz="1400" b="0" i="0" u="none" strike="noStrike" kern="1200" cap="none" spc="0" normalizeH="0" baseline="0" noProof="0" dirty="0">
              <a:ln>
                <a:noFill/>
              </a:ln>
              <a:solidFill>
                <a:srgbClr val="5B6770"/>
              </a:solidFill>
              <a:effectLst/>
              <a:uLnTx/>
              <a:uFillTx/>
              <a:latin typeface="Arial" panose="020B0604020202020204"/>
              <a:cs typeface="Arial"/>
            </a:endParaRPr>
          </a:p>
          <a:p>
            <a:pPr lvl="2" indent="-285750">
              <a:buFont typeface="Arial" panose="020B0604020202020204" pitchFamily="34" charset="0"/>
              <a:buChar char="–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 these 20.3 Resource-hours, the RUC-instructed Resource was mitigated</a:t>
            </a:r>
            <a:r>
              <a:rPr lang="en-US" sz="1400" dirty="0">
                <a:solidFill>
                  <a:srgbClr val="5B6770"/>
                </a:solidFill>
                <a:latin typeface="Arial" panose="020B0604020202020204"/>
              </a:rPr>
              <a:t>.</a:t>
            </a:r>
            <a:endParaRPr lang="en-US" sz="1400" dirty="0">
              <a:solidFill>
                <a:schemeClr val="tx2"/>
              </a:solidFill>
              <a:cs typeface="Arial"/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There were no Exceptional Fuel Cost submissions for any RUC-committed Resources.</a:t>
            </a: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32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746918"/>
          </a:xfrm>
        </p:spPr>
        <p:txBody>
          <a:bodyPr/>
          <a:lstStyle/>
          <a:p>
            <a:r>
              <a:rPr lang="en-US" sz="2400" dirty="0"/>
              <a:t>Reliability Deployment Price Adder: Last 13 Months</a:t>
            </a:r>
            <a:br>
              <a:rPr lang="en-US" sz="2400" dirty="0"/>
            </a:br>
            <a:r>
              <a:rPr lang="en-US" sz="1400" dirty="0"/>
              <a:t>November 2024 had a total of 70.44 RTORDPA hours with an average value of $0.77/MWh.</a:t>
            </a:r>
            <a:br>
              <a:rPr lang="en-US" sz="1400" dirty="0">
                <a:highlight>
                  <a:srgbClr val="FFFF00"/>
                </a:highlight>
              </a:rPr>
            </a:br>
            <a:endParaRPr lang="en-US" sz="1400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CA1D7E-9FAB-08CD-1D53-54D48E4416F6}"/>
              </a:ext>
            </a:extLst>
          </p:cNvPr>
          <p:cNvSpPr txBox="1"/>
          <p:nvPr/>
        </p:nvSpPr>
        <p:spPr>
          <a:xfrm>
            <a:off x="2076672" y="5864177"/>
            <a:ext cx="6212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These graphs show RTORDPA instances by reliability action: 'RUC Only' for instances triggered solely by Reliability Unit Commitment, 'RUC and other triggers' for instances with RUC and additional triggers, and 'Other triggers only' for instances with non-RUC triggers. The daily average RTORDPA is calculated using the total duration across all categories. See ERCOT protocol section 6.5.7.3.1 for details.</a:t>
            </a:r>
          </a:p>
        </p:txBody>
      </p:sp>
      <p:pic>
        <p:nvPicPr>
          <p:cNvPr id="7" name="Picture 6" descr="Chart, bar chart&#10;&#10;Description automatically generated with medium confidence">
            <a:extLst>
              <a:ext uri="{FF2B5EF4-FFF2-40B4-BE49-F238E27FC236}">
                <a16:creationId xmlns:a16="http://schemas.microsoft.com/office/drawing/2014/main" id="{1519A30A-750D-6A5D-6F86-C398FD4AA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66" y="924461"/>
            <a:ext cx="7728068" cy="498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95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670718"/>
          </a:xfrm>
        </p:spPr>
        <p:txBody>
          <a:bodyPr/>
          <a:lstStyle/>
          <a:p>
            <a:r>
              <a:rPr lang="en-US" sz="2400" dirty="0"/>
              <a:t>Reliability Deployment Price Adder: November 2024</a:t>
            </a:r>
            <a:br>
              <a:rPr lang="en-US" sz="2400" dirty="0"/>
            </a:br>
            <a:r>
              <a:rPr lang="en-US" sz="1400" dirty="0"/>
              <a:t>OD 11/20 had the highest daily time-weighted average RTORDPA of $9.29/MWh.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E4981624-CB3F-A582-2682-38333864C9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82" y="887681"/>
            <a:ext cx="7509580" cy="48466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B8B601-86BF-66D5-5540-D33C6A8691A3}"/>
              </a:ext>
            </a:extLst>
          </p:cNvPr>
          <p:cNvSpPr txBox="1"/>
          <p:nvPr/>
        </p:nvSpPr>
        <p:spPr>
          <a:xfrm>
            <a:off x="935038" y="5725368"/>
            <a:ext cx="76056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These graphs show RTORDPA instances by reliability action: 'RUC Only' for instances triggered solely by Reliability Unit Commitment, 'RUC and other triggers' for instances with RUC and additional triggers, and 'Other triggers only' for instances with non-RUC triggers. The daily average RTORDPA is calculated using the total duration across all categories. See ERCOT protocol section 6.5.7.3.1 for more details.</a:t>
            </a:r>
          </a:p>
        </p:txBody>
      </p:sp>
    </p:spTree>
    <p:extLst>
      <p:ext uri="{BB962C8B-B14F-4D97-AF65-F5344CB8AC3E}">
        <p14:creationId xmlns:p14="http://schemas.microsoft.com/office/powerpoint/2010/main" val="587539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C7D0541F-4129-6ED3-43C5-D32D91A172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29" y="1021659"/>
            <a:ext cx="7138542" cy="49976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01978"/>
            <a:ext cx="8648700" cy="815998"/>
          </a:xfrm>
        </p:spPr>
        <p:txBody>
          <a:bodyPr lIns="91440" tIns="45720" rIns="91440" bIns="45720" anchor="t"/>
          <a:lstStyle/>
          <a:p>
            <a:r>
              <a:rPr lang="en-US" sz="2400" dirty="0"/>
              <a:t>RUC </a:t>
            </a:r>
            <a:r>
              <a:rPr lang="en-US" sz="2400" dirty="0" err="1"/>
              <a:t>Clawback</a:t>
            </a:r>
            <a:r>
              <a:rPr lang="en-US" sz="2400" dirty="0"/>
              <a:t>, Make-Whole, and Shortfall</a:t>
            </a:r>
            <a:br>
              <a:rPr lang="en-US" sz="2400" dirty="0"/>
            </a:br>
            <a:r>
              <a:rPr lang="en-US" sz="1400" dirty="0"/>
              <a:t>For November 2024, the total </a:t>
            </a:r>
            <a:r>
              <a:rPr lang="en-US" sz="1400" dirty="0" err="1"/>
              <a:t>Clawback</a:t>
            </a:r>
            <a:r>
              <a:rPr lang="en-US" sz="1400" dirty="0"/>
              <a:t> Charge was $2.02M. The total Make-Whole Payment was $164,191.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908601-C139-4ACB-828A-8FA588D945F5}"/>
              </a:ext>
            </a:extLst>
          </p:cNvPr>
          <p:cNvSpPr txBox="1"/>
          <p:nvPr/>
        </p:nvSpPr>
        <p:spPr>
          <a:xfrm>
            <a:off x="2040645" y="6029505"/>
            <a:ext cx="673937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the </a:t>
            </a: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$2.02M 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Make-Whole Payments made in November 2024, $0.91 was uplifted to load due to rounding. </a:t>
            </a:r>
          </a:p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remaining amount was collected through Capacity-Short Charges.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4B86FD-C6A5-4A5E-8937-826D598ADB5D}"/>
              </a:ext>
            </a:extLst>
          </p:cNvPr>
          <p:cNvSpPr txBox="1"/>
          <p:nvPr/>
        </p:nvSpPr>
        <p:spPr>
          <a:xfrm>
            <a:off x="7069394" y="6545719"/>
            <a:ext cx="1775500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 as of December 6</a:t>
            </a:r>
            <a:r>
              <a:rPr lang="en-US" sz="8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874353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06060"/>
            <a:ext cx="8648700" cy="678261"/>
          </a:xfrm>
        </p:spPr>
        <p:txBody>
          <a:bodyPr/>
          <a:lstStyle/>
          <a:p>
            <a:r>
              <a:rPr lang="en-US" sz="2400"/>
              <a:t>RUC Clawback by Settlement Type</a:t>
            </a:r>
            <a:endParaRPr 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B29219-2490-43CC-8811-FBAE67FDB314}"/>
              </a:ext>
            </a:extLst>
          </p:cNvPr>
          <p:cNvSpPr txBox="1"/>
          <p:nvPr/>
        </p:nvSpPr>
        <p:spPr>
          <a:xfrm>
            <a:off x="4095566" y="5291806"/>
            <a:ext cx="4438834" cy="5078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Negative dollars represent a payment from ERCOT to a market participant</a:t>
            </a:r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“-” indicates settlement has yet to be completed.</a:t>
            </a:r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Net figures may differ slightly due to rounding.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95A752F-4020-E246-F5CE-3712EC03B1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007341"/>
              </p:ext>
            </p:extLst>
          </p:nvPr>
        </p:nvGraphicFramePr>
        <p:xfrm>
          <a:off x="1090701" y="1058363"/>
          <a:ext cx="6962597" cy="4023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533">
                  <a:extLst>
                    <a:ext uri="{9D8B030D-6E8A-4147-A177-3AD203B41FA5}">
                      <a16:colId xmlns:a16="http://schemas.microsoft.com/office/drawing/2014/main" val="2612637512"/>
                    </a:ext>
                  </a:extLst>
                </a:gridCol>
                <a:gridCol w="1257753">
                  <a:extLst>
                    <a:ext uri="{9D8B030D-6E8A-4147-A177-3AD203B41FA5}">
                      <a16:colId xmlns:a16="http://schemas.microsoft.com/office/drawing/2014/main" val="3690498955"/>
                    </a:ext>
                  </a:extLst>
                </a:gridCol>
                <a:gridCol w="1562561">
                  <a:extLst>
                    <a:ext uri="{9D8B030D-6E8A-4147-A177-3AD203B41FA5}">
                      <a16:colId xmlns:a16="http://schemas.microsoft.com/office/drawing/2014/main" val="1271322669"/>
                    </a:ext>
                  </a:extLst>
                </a:gridCol>
                <a:gridCol w="1624012">
                  <a:extLst>
                    <a:ext uri="{9D8B030D-6E8A-4147-A177-3AD203B41FA5}">
                      <a16:colId xmlns:a16="http://schemas.microsoft.com/office/drawing/2014/main" val="2473856894"/>
                    </a:ext>
                  </a:extLst>
                </a:gridCol>
                <a:gridCol w="1709738">
                  <a:extLst>
                    <a:ext uri="{9D8B030D-6E8A-4147-A177-3AD203B41FA5}">
                      <a16:colId xmlns:a16="http://schemas.microsoft.com/office/drawing/2014/main" val="3766371183"/>
                    </a:ext>
                  </a:extLst>
                </a:gridCol>
              </a:tblGrid>
              <a:tr h="54289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Month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Initial </a:t>
                      </a:r>
                    </a:p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Settlement ($)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Final Settlement Change ($)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True-up Settlement Change ($)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Net as of December </a:t>
                      </a:r>
                    </a:p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6, 2024 ($)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2597113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Nov ‘23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29,684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29,684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4958066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Dec ‘23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140052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Jan ‘24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107,176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-4,657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102,519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6957537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Feb ‘24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88,220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88,220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632384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Mar ‘24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487,193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487,193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29998962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Apr ‘24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2,092,224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-11,819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2,080,406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741863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May ‘24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2,084,416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2,084,416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3998645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Jun ’24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4183115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Jul ‘24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47,627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99753866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Aug ‘24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73,690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6745478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Sep ‘24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140,239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2630084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Oct ‘24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179,331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0461831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Nov ‘24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2,022,874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53547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6058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06060"/>
            <a:ext cx="8648700" cy="678261"/>
          </a:xfrm>
        </p:spPr>
        <p:txBody>
          <a:bodyPr/>
          <a:lstStyle/>
          <a:p>
            <a:r>
              <a:rPr lang="en-US" sz="2400"/>
              <a:t>RUC Make-Whole by Settlement Type</a:t>
            </a:r>
            <a:endParaRPr 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4B86FD-C6A5-4A5E-8937-826D598ADB5D}"/>
              </a:ext>
            </a:extLst>
          </p:cNvPr>
          <p:cNvSpPr txBox="1"/>
          <p:nvPr/>
        </p:nvSpPr>
        <p:spPr>
          <a:xfrm>
            <a:off x="4095566" y="5291806"/>
            <a:ext cx="4438834" cy="5078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Negative dollars represent a payment from ERCOT to a market participant</a:t>
            </a:r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“-” indicates settlement has yet to be completed.</a:t>
            </a:r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Net figures may differ slightly due to rounding.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80FA620-C0CB-696B-9F7B-CED1503021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541828"/>
              </p:ext>
            </p:extLst>
          </p:nvPr>
        </p:nvGraphicFramePr>
        <p:xfrm>
          <a:off x="1090701" y="1058363"/>
          <a:ext cx="6962597" cy="4023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533">
                  <a:extLst>
                    <a:ext uri="{9D8B030D-6E8A-4147-A177-3AD203B41FA5}">
                      <a16:colId xmlns:a16="http://schemas.microsoft.com/office/drawing/2014/main" val="2612637512"/>
                    </a:ext>
                  </a:extLst>
                </a:gridCol>
                <a:gridCol w="1257753">
                  <a:extLst>
                    <a:ext uri="{9D8B030D-6E8A-4147-A177-3AD203B41FA5}">
                      <a16:colId xmlns:a16="http://schemas.microsoft.com/office/drawing/2014/main" val="3690498955"/>
                    </a:ext>
                  </a:extLst>
                </a:gridCol>
                <a:gridCol w="1562561">
                  <a:extLst>
                    <a:ext uri="{9D8B030D-6E8A-4147-A177-3AD203B41FA5}">
                      <a16:colId xmlns:a16="http://schemas.microsoft.com/office/drawing/2014/main" val="1271322669"/>
                    </a:ext>
                  </a:extLst>
                </a:gridCol>
                <a:gridCol w="1624012">
                  <a:extLst>
                    <a:ext uri="{9D8B030D-6E8A-4147-A177-3AD203B41FA5}">
                      <a16:colId xmlns:a16="http://schemas.microsoft.com/office/drawing/2014/main" val="2473856894"/>
                    </a:ext>
                  </a:extLst>
                </a:gridCol>
                <a:gridCol w="1709738">
                  <a:extLst>
                    <a:ext uri="{9D8B030D-6E8A-4147-A177-3AD203B41FA5}">
                      <a16:colId xmlns:a16="http://schemas.microsoft.com/office/drawing/2014/main" val="3766371183"/>
                    </a:ext>
                  </a:extLst>
                </a:gridCol>
              </a:tblGrid>
              <a:tr h="54289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Month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Initial </a:t>
                      </a:r>
                    </a:p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Settlement ($)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Final Settlement Change ($)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True-up Settlement Change ($)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Net as of December </a:t>
                      </a:r>
                    </a:p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6, 2024 ($)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2597113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Nov ‘23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-194,731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-17,934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-212,665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4958066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Dec ‘23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-5,316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-5,316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140052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Jan ‘24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-253,466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-79,942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31,417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-301,990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6957537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Feb ‘24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-19,673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-9,004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-28,678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632384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Mar ‘24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-353,562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-353,562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29998962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Apr ‘24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-443,178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-35,271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-478,449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741863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May ‘24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-2,957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-2,957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3998645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Jun ’24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-76,670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4183115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Jul ‘24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-4,297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99753866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Aug ‘24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-305,171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6745478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Sep ‘24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-239,681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2630084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Oct ‘24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-364,395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0461831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Nov ‘24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-164,191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53547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7399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RUC Resource-Hours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62830" y="5940293"/>
            <a:ext cx="68049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accent2"/>
                </a:solidFill>
                <a:cs typeface="Book Antiqua"/>
              </a:rPr>
              <a:t>* The difference between “Instructed” and “Effective” values is a result of Resources starting up, shutting down, receiving partial hour instructions, or otherwise not being dispatchable by SCED.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6DBCF5B-F8AE-48F6-AEA6-EAFBA912F9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20115"/>
              </p:ext>
            </p:extLst>
          </p:nvPr>
        </p:nvGraphicFramePr>
        <p:xfrm>
          <a:off x="975776" y="1127735"/>
          <a:ext cx="7068908" cy="4298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1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1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1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07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November 2024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1" algn="ct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1" algn="ct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Opt-Out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1" algn="ct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Non-Opt-Out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97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accent2"/>
                          </a:solidFill>
                          <a:effectLst/>
                          <a:latin typeface="Arial"/>
                        </a:rPr>
                        <a:t>Instructed Resource-Hours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1"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45720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5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2"/>
                          </a:solidFill>
                          <a:effectLst/>
                          <a:latin typeface="Arial"/>
                        </a:rPr>
                        <a:t>Total Count</a:t>
                      </a:r>
                    </a:p>
                  </a:txBody>
                  <a:tcPr marL="18288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176.9</a:t>
                      </a:r>
                    </a:p>
                  </a:txBody>
                  <a:tcPr marL="9525" marR="9525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17.0</a:t>
                      </a:r>
                    </a:p>
                  </a:txBody>
                  <a:tcPr marL="9525" marR="9525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159.9</a:t>
                      </a:r>
                    </a:p>
                  </a:txBody>
                  <a:tcPr marL="9525" marR="9525" marT="38100" marB="381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97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Effective Resource-Hours*</a:t>
                      </a:r>
                      <a:endParaRPr lang="en-US" sz="1800" b="1" i="0" u="none" strike="noStrike" baseline="3000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1"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45720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97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Total Count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159.6</a:t>
                      </a:r>
                    </a:p>
                  </a:txBody>
                  <a:tcPr marL="9525" marR="9525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17.0</a:t>
                      </a:r>
                    </a:p>
                  </a:txBody>
                  <a:tcPr marL="9525" marR="9525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142.6</a:t>
                      </a:r>
                    </a:p>
                  </a:txBody>
                  <a:tcPr marL="9525" marR="9525" marT="38100" marB="381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973">
                <a:tc gridSpan="4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Average Megawatts (MW) for Effective Resource-Hours</a:t>
                      </a:r>
                    </a:p>
                  </a:txBody>
                  <a:tcPr marL="76200" marR="76200" marT="38100" marB="3810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0" i="0" u="none" strike="noStrike" kern="120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38100" marB="3810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0" i="0" u="none" strike="noStrike" kern="120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38100" marB="3810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0" i="0" u="none" strike="noStrike" kern="120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38100" marB="38100" anchor="ctr"/>
                </a:tc>
                <a:extLst>
                  <a:ext uri="{0D108BD9-81ED-4DB2-BD59-A6C34878D82A}">
                    <a16:rowId xmlns:a16="http://schemas.microsoft.com/office/drawing/2014/main" val="3093979311"/>
                  </a:ext>
                </a:extLst>
              </a:tr>
              <a:tr h="39097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Average LSL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45.5</a:t>
                      </a:r>
                    </a:p>
                  </a:txBody>
                  <a:tcPr marL="9525" marR="9525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65.5</a:t>
                      </a:r>
                    </a:p>
                  </a:txBody>
                  <a:tcPr marL="9525" marR="9525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43.3</a:t>
                      </a:r>
                    </a:p>
                  </a:txBody>
                  <a:tcPr marL="9525" marR="9525" marT="38100" marB="381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97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Average LDL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93.3</a:t>
                      </a:r>
                    </a:p>
                  </a:txBody>
                  <a:tcPr marL="9525" marR="9525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162.5</a:t>
                      </a:r>
                    </a:p>
                  </a:txBody>
                  <a:tcPr marL="9525" marR="9525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85.5</a:t>
                      </a:r>
                    </a:p>
                  </a:txBody>
                  <a:tcPr marL="9525" marR="9525" marT="38100" marB="381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097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Average BP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102.8</a:t>
                      </a:r>
                    </a:p>
                  </a:txBody>
                  <a:tcPr marL="9525" marR="9525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191.2</a:t>
                      </a:r>
                    </a:p>
                  </a:txBody>
                  <a:tcPr marL="9525" marR="9525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92.9</a:t>
                      </a:r>
                    </a:p>
                  </a:txBody>
                  <a:tcPr marL="9525" marR="9525" marT="38100" marB="381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097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Average HSL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197.0</a:t>
                      </a:r>
                    </a:p>
                  </a:txBody>
                  <a:tcPr marL="9525" marR="9525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202.6</a:t>
                      </a:r>
                    </a:p>
                  </a:txBody>
                  <a:tcPr marL="9525" marR="9525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196.4</a:t>
                      </a:r>
                    </a:p>
                  </a:txBody>
                  <a:tcPr marL="9525" marR="9525" marT="38100" marB="3810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2350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7764"/>
            <a:ext cx="8458200" cy="746918"/>
          </a:xfrm>
        </p:spPr>
        <p:txBody>
          <a:bodyPr lIns="91440" tIns="45720" rIns="91440" bIns="45720" anchor="t"/>
          <a:lstStyle/>
          <a:p>
            <a:r>
              <a:rPr lang="en-US" sz="2400" dirty="0"/>
              <a:t>RUC Instruction Reasons: Last 13 Months</a:t>
            </a:r>
            <a:br>
              <a:rPr lang="en-US" sz="2400" dirty="0"/>
            </a:br>
            <a:r>
              <a:rPr lang="en-US" sz="1400" dirty="0"/>
              <a:t>RUC instructions in November 2024 were primarily to resolve congestion but also to ensure sufficient capacity.</a:t>
            </a:r>
            <a:br>
              <a:rPr lang="en-US" sz="2400" dirty="0">
                <a:highlight>
                  <a:srgbClr val="FFFF00"/>
                </a:highlight>
              </a:rPr>
            </a:br>
            <a:endParaRPr lang="en-US" sz="2400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F2F68C2E-B9D7-A8FB-F5AB-B813BDFA3A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9254"/>
            <a:ext cx="8262816" cy="454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24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400" dirty="0"/>
              <a:t>RUC Instruction Reasons in </a:t>
            </a:r>
            <a:r>
              <a:rPr lang="en-US" sz="2400" dirty="0">
                <a:solidFill>
                  <a:srgbClr val="00AEC7"/>
                </a:solidFill>
                <a:latin typeface="Arial" panose="020B0604020202020204"/>
              </a:rPr>
              <a:t>November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AEC7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2024</a:t>
            </a:r>
            <a:br>
              <a:rPr lang="en-US" sz="2400" dirty="0">
                <a:solidFill>
                  <a:schemeClr val="tx2"/>
                </a:solidFill>
              </a:rPr>
            </a:b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513" y="990600"/>
            <a:ext cx="8534400" cy="1524000"/>
          </a:xfrm>
        </p:spPr>
        <p:txBody>
          <a:bodyPr/>
          <a:lstStyle/>
          <a:p>
            <a:r>
              <a:rPr lang="en-US" sz="1800" dirty="0">
                <a:solidFill>
                  <a:schemeClr val="tx2"/>
                </a:solidFill>
              </a:rPr>
              <a:t>159.6 RUC effective Resource-hours.</a:t>
            </a:r>
            <a:endParaRPr lang="en-US" sz="2000" dirty="0">
              <a:solidFill>
                <a:schemeClr val="tx2"/>
              </a:solidFill>
            </a:endParaRP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18.9 hours (11.85%) for capacity.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140.7 hours (88.15%) for congestion.</a:t>
            </a:r>
          </a:p>
          <a:p>
            <a:pPr lvl="1"/>
            <a:endParaRPr lang="en-US" sz="1600" dirty="0">
              <a:solidFill>
                <a:schemeClr val="tx2"/>
              </a:solidFill>
            </a:endParaRPr>
          </a:p>
          <a:p>
            <a:pPr lvl="1"/>
            <a:endParaRPr lang="en-US" sz="1600" dirty="0">
              <a:solidFill>
                <a:schemeClr val="tx2"/>
              </a:solidFill>
            </a:endParaRPr>
          </a:p>
          <a:p>
            <a:pPr lvl="1"/>
            <a:endParaRPr lang="en-US" sz="14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9" name="Picture 8" descr="Chart, bar chart, histogram&#10;&#10;Description automatically generated">
            <a:extLst>
              <a:ext uri="{FF2B5EF4-FFF2-40B4-BE49-F238E27FC236}">
                <a16:creationId xmlns:a16="http://schemas.microsoft.com/office/drawing/2014/main" id="{04877967-E66C-CBC8-F1FE-2257288EE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89" y="2097595"/>
            <a:ext cx="8585911" cy="386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08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3720ED6A-B2BE-5289-C4E5-DDECD8ABE7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54" y="1010687"/>
            <a:ext cx="7509111" cy="525706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DE3848D-F869-4A14-B867-268DDF4A2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4475"/>
            <a:ext cx="8458200" cy="757247"/>
          </a:xfrm>
        </p:spPr>
        <p:txBody>
          <a:bodyPr lIns="91440" tIns="45720" rIns="91440" bIns="45720" anchor="t"/>
          <a:lstStyle/>
          <a:p>
            <a:r>
              <a:rPr lang="en-US" sz="2400" dirty="0"/>
              <a:t>Non-opt-out and Opt-out Totals: Last 13 Months</a:t>
            </a:r>
            <a:br>
              <a:rPr lang="en-US" sz="2000" dirty="0"/>
            </a:br>
            <a:r>
              <a:rPr lang="en-US" sz="1400" dirty="0"/>
              <a:t>November 2024 had a total of 142.6 non-opt-out effective Resource-hours (89.35%) and 17.0 opt-out effective Resource-hours (10.65%).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95794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, waterfall chart&#10;&#10;Description automatically generated">
            <a:extLst>
              <a:ext uri="{FF2B5EF4-FFF2-40B4-BE49-F238E27FC236}">
                <a16:creationId xmlns:a16="http://schemas.microsoft.com/office/drawing/2014/main" id="{08DFD3F5-813F-21C9-DDE6-E34CE7C53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80" y="788894"/>
            <a:ext cx="7823889" cy="54774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682"/>
            <a:ext cx="8382000" cy="365918"/>
          </a:xfrm>
        </p:spPr>
        <p:txBody>
          <a:bodyPr/>
          <a:lstStyle/>
          <a:p>
            <a:r>
              <a:rPr lang="en-US" sz="2400" dirty="0"/>
              <a:t>Non-opt-out and Opt-out Totals: November 2024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75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hart, histogram&#10;&#10;Description automatically generated">
            <a:extLst>
              <a:ext uri="{FF2B5EF4-FFF2-40B4-BE49-F238E27FC236}">
                <a16:creationId xmlns:a16="http://schemas.microsoft.com/office/drawing/2014/main" id="{C971DEB9-8630-BB4A-11F7-39432365A9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7470"/>
            <a:ext cx="3290411" cy="34564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682"/>
            <a:ext cx="8382000" cy="365918"/>
          </a:xfrm>
        </p:spPr>
        <p:txBody>
          <a:bodyPr/>
          <a:lstStyle/>
          <a:p>
            <a:r>
              <a:rPr lang="en-US" sz="2400" dirty="0"/>
              <a:t>RUC Lead Time Margin: November 2024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CFDA046-49CC-4D97-ADD9-4B0245B9D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63" y="5062999"/>
            <a:ext cx="8315326" cy="964804"/>
          </a:xfrm>
        </p:spPr>
        <p:txBody>
          <a:bodyPr lIns="91440" tIns="45720" rIns="91440" bIns="45720" anchor="t"/>
          <a:lstStyle/>
          <a:p>
            <a:r>
              <a:rPr lang="en-US" sz="1400" b="1">
                <a:solidFill>
                  <a:schemeClr val="tx2"/>
                </a:solidFill>
              </a:rPr>
              <a:t>Lead time</a:t>
            </a:r>
            <a:r>
              <a:rPr lang="en-US" sz="1400">
                <a:solidFill>
                  <a:schemeClr val="tx2"/>
                </a:solidFill>
              </a:rPr>
              <a:t> refers to the length of time between a RUC instruction and the start of the commitment window.</a:t>
            </a:r>
            <a:endParaRPr lang="en-US" sz="1400">
              <a:solidFill>
                <a:schemeClr val="tx2"/>
              </a:solidFill>
              <a:cs typeface="Arial"/>
            </a:endParaRPr>
          </a:p>
          <a:p>
            <a:r>
              <a:rPr lang="en-US" sz="1400" b="1">
                <a:solidFill>
                  <a:schemeClr val="tx2"/>
                </a:solidFill>
              </a:rPr>
              <a:t>Lead time margin</a:t>
            </a:r>
            <a:r>
              <a:rPr lang="en-US" sz="1400">
                <a:solidFill>
                  <a:schemeClr val="tx2"/>
                </a:solidFill>
              </a:rPr>
              <a:t> is the difference between lead time and the Resource’s startup time.</a:t>
            </a:r>
            <a:endParaRPr lang="en-US" sz="1400">
              <a:solidFill>
                <a:schemeClr val="tx2"/>
              </a:solidFill>
              <a:cs typeface="Arial"/>
            </a:endParaRPr>
          </a:p>
          <a:p>
            <a:pPr lvl="1"/>
            <a:r>
              <a:rPr lang="en-US" sz="1200">
                <a:solidFill>
                  <a:schemeClr val="tx2"/>
                </a:solidFill>
              </a:rPr>
              <a:t>In cases where a Resource is committed for multiple back-to-back time blocks, lead time margin is calculated from the first instruction.</a:t>
            </a:r>
            <a:endParaRPr lang="en-US" sz="1200">
              <a:solidFill>
                <a:schemeClr val="tx2"/>
              </a:solidFill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339DF6-5C5D-4C78-858D-34640A37096F}"/>
              </a:ext>
            </a:extLst>
          </p:cNvPr>
          <p:cNvSpPr txBox="1"/>
          <p:nvPr/>
        </p:nvSpPr>
        <p:spPr>
          <a:xfrm>
            <a:off x="540438" y="716235"/>
            <a:ext cx="8146361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Most RUC commitment windows (84%) had a lead time margin of 4 hours or less. However, 5 commitment windows (~16%) had lead times between 4 and 8 hours.</a:t>
            </a:r>
            <a:endParaRPr lang="en-US" dirty="0">
              <a:solidFill>
                <a:schemeClr val="tx2"/>
              </a:solidFill>
              <a:cs typeface="Arial"/>
            </a:endParaRPr>
          </a:p>
        </p:txBody>
      </p:sp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BC14FF9C-40D4-61A9-592B-73B94D62E5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40" y="1515758"/>
            <a:ext cx="5699760" cy="341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88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074680"/>
          </a:xfrm>
        </p:spPr>
        <p:txBody>
          <a:bodyPr/>
          <a:lstStyle/>
          <a:p>
            <a:r>
              <a:rPr lang="en-US" sz="2400" dirty="0"/>
              <a:t>Average Resource Age: Last 13 Months</a:t>
            </a:r>
            <a:br>
              <a:rPr lang="en-US" sz="3600" dirty="0"/>
            </a:br>
            <a:r>
              <a:rPr lang="en-US" sz="1400" dirty="0"/>
              <a:t>In November 2024, the average age of RUC-committed Resources was 56.3 years for non-opt-out Resource-hours and 59.3 years for opt-out Resource-hours without DAM Commitments and 58.5 years for opt-out Resource-hours with DAM Commitments.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58BA481-C343-4088-9A25-8F0D48CA0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0892" y="5850017"/>
            <a:ext cx="3971926" cy="381000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solidFill>
                  <a:schemeClr val="tx2"/>
                </a:solidFill>
              </a:rPr>
              <a:t>Note: For Resource configurations with multiple physical generators, the age of the oldest generator is used.</a:t>
            </a:r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8A277B-B11E-295F-0C07-FA874ECF0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34" y="1318362"/>
            <a:ext cx="7437732" cy="459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44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1C7F3FC7-109E-7806-41AD-9B2E900AA4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827" y="3535583"/>
            <a:ext cx="5892224" cy="2651760"/>
          </a:xfrm>
          <a:prstGeom prst="rect">
            <a:avLst/>
          </a:prstGeom>
        </p:spPr>
      </p:pic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0F8A0E52-52C9-4BF7-CE8D-CF4EE3EEFC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827" y="874500"/>
            <a:ext cx="5932860" cy="26700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630818"/>
          </a:xfrm>
        </p:spPr>
        <p:txBody>
          <a:bodyPr lIns="91440" tIns="45720" rIns="91440" bIns="45720" anchor="t"/>
          <a:lstStyle/>
          <a:p>
            <a:r>
              <a:rPr lang="en-US" sz="2400" dirty="0"/>
              <a:t>Age Category: Last 13 Months</a:t>
            </a:r>
            <a:br>
              <a:rPr lang="en-US" sz="2400" dirty="0"/>
            </a:br>
            <a:r>
              <a:rPr lang="en-US" sz="1400" dirty="0"/>
              <a:t>Most RUC-committed Resources in November 2024 were more than 50 years old.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9C8F87-39A7-4E77-B01A-BFE5616552CF}"/>
              </a:ext>
            </a:extLst>
          </p:cNvPr>
          <p:cNvSpPr txBox="1"/>
          <p:nvPr/>
        </p:nvSpPr>
        <p:spPr>
          <a:xfrm>
            <a:off x="3924300" y="1118176"/>
            <a:ext cx="1202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Non-opt-out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1E2F86-74F3-496A-A8DF-8166E77102C4}"/>
              </a:ext>
            </a:extLst>
          </p:cNvPr>
          <p:cNvSpPr txBox="1"/>
          <p:nvPr/>
        </p:nvSpPr>
        <p:spPr>
          <a:xfrm>
            <a:off x="4017498" y="3788224"/>
            <a:ext cx="1109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Opt-out</a:t>
            </a:r>
          </a:p>
        </p:txBody>
      </p:sp>
    </p:spTree>
    <p:extLst>
      <p:ext uri="{BB962C8B-B14F-4D97-AF65-F5344CB8AC3E}">
        <p14:creationId xmlns:p14="http://schemas.microsoft.com/office/powerpoint/2010/main" val="2309081026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F51A5998F0944EA03AB587B5B58FD3" ma:contentTypeVersion="14" ma:contentTypeDescription="Create a new document." ma:contentTypeScope="" ma:versionID="5de53c7dd9d5e3dd48e81f15fe9d6d64">
  <xsd:schema xmlns:xsd="http://www.w3.org/2001/XMLSchema" xmlns:xs="http://www.w3.org/2001/XMLSchema" xmlns:p="http://schemas.microsoft.com/office/2006/metadata/properties" xmlns:ns2="5f527160-b6a2-448e-b210-55bbe2178a90" xmlns:ns3="cf8c9251-373f-4ee3-86cf-d97122226a81" targetNamespace="http://schemas.microsoft.com/office/2006/metadata/properties" ma:root="true" ma:fieldsID="b9ed68adcc3693f95084af8a9f0e3281" ns2:_="" ns3:_="">
    <xsd:import namespace="5f527160-b6a2-448e-b210-55bbe2178a90"/>
    <xsd:import namespace="cf8c9251-373f-4ee3-86cf-d97122226a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527160-b6a2-448e-b210-55bbe2178a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a102f585-f336-4ab5-8023-668eed9f00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8c9251-373f-4ee3-86cf-d97122226a8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7bce286-be28-47de-b9f7-94a506e34291}" ma:internalName="TaxCatchAll" ma:showField="CatchAllData" ma:web="cf8c9251-373f-4ee3-86cf-d97122226a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f8c9251-373f-4ee3-86cf-d97122226a81" xsi:nil="true"/>
    <lcf76f155ced4ddcb4097134ff3c332f xmlns="5f527160-b6a2-448e-b210-55bbe2178a90">
      <Terms xmlns="http://schemas.microsoft.com/office/infopath/2007/PartnerControls"/>
    </lcf76f155ced4ddcb4097134ff3c332f>
    <SharedWithUsers xmlns="cf8c9251-373f-4ee3-86cf-d97122226a81">
      <UserInfo>
        <DisplayName>King, Ryan</DisplayName>
        <AccountId>37</AccountId>
        <AccountType/>
      </UserInfo>
      <UserInfo>
        <DisplayName>Chu, Zhengguo</DisplayName>
        <AccountId>12</AccountId>
        <AccountType/>
      </UserInfo>
      <UserInfo>
        <DisplayName>Maggio, Dave</DisplayName>
        <AccountId>16</AccountId>
        <AccountType/>
      </UserInfo>
      <UserInfo>
        <DisplayName>Shaw, Pamela</DisplayName>
        <AccountId>18</AccountId>
        <AccountType/>
      </UserInfo>
      <UserInfo>
        <DisplayName>Kersulis, Jonas</DisplayName>
        <AccountId>11</AccountId>
        <AccountType/>
      </UserInfo>
      <UserInfo>
        <DisplayName>Yousefian, Mahnoush</DisplayName>
        <AccountId>22</AccountId>
        <AccountType/>
      </UserInfo>
      <UserInfo>
        <DisplayName>Urquhart, Ike</DisplayName>
        <AccountId>14</AccountId>
        <AccountType/>
      </UserInfo>
      <UserInfo>
        <DisplayName>Carswell, Cory</DisplayName>
        <AccountId>65</AccountId>
        <AccountType/>
      </UserInfo>
      <UserInfo>
        <DisplayName>Skiles, Matthew</DisplayName>
        <AccountId>114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010B87D-DDCF-4759-928C-C99EE807EC1A}">
  <ds:schemaRefs>
    <ds:schemaRef ds:uri="5f527160-b6a2-448e-b210-55bbe2178a90"/>
    <ds:schemaRef ds:uri="cf8c9251-373f-4ee3-86cf-d97122226a8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E9AA12-8AF9-4AA6-90FE-24669859CDF3}">
  <ds:schemaRefs>
    <ds:schemaRef ds:uri="http://purl.org/dc/dcmitype/"/>
    <ds:schemaRef ds:uri="http://schemas.openxmlformats.org/package/2006/metadata/core-properties"/>
    <ds:schemaRef ds:uri="5f527160-b6a2-448e-b210-55bbe2178a90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cf8c9251-373f-4ee3-86cf-d97122226a81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1317</TotalTime>
  <Words>1066</Words>
  <Application>Microsoft Office PowerPoint</Application>
  <PresentationFormat>On-screen Show (4:3)</PresentationFormat>
  <Paragraphs>253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Book Antiqua</vt:lpstr>
      <vt:lpstr>Calibri</vt:lpstr>
      <vt:lpstr>1_Custom Design</vt:lpstr>
      <vt:lpstr>Office Theme</vt:lpstr>
      <vt:lpstr>PowerPoint Presentation</vt:lpstr>
      <vt:lpstr>RUC Resource-Hours</vt:lpstr>
      <vt:lpstr>RUC Instruction Reasons: Last 13 Months RUC instructions in November 2024 were primarily to resolve congestion but also to ensure sufficient capacity. </vt:lpstr>
      <vt:lpstr>RUC Instruction Reasons in November 2024 </vt:lpstr>
      <vt:lpstr>Non-opt-out and Opt-out Totals: Last 13 Months November 2024 had a total of 142.6 non-opt-out effective Resource-hours (89.35%) and 17.0 opt-out effective Resource-hours (10.65%).</vt:lpstr>
      <vt:lpstr>Non-opt-out and Opt-out Totals: November 2024   </vt:lpstr>
      <vt:lpstr>RUC Lead Time Margin: November 2024 </vt:lpstr>
      <vt:lpstr>Average Resource Age: Last 13 Months In November 2024, the average age of RUC-committed Resources was 56.3 years for non-opt-out Resource-hours and 59.3 years for opt-out Resource-hours without DAM Commitments and 58.5 years for opt-out Resource-hours with DAM Commitments.</vt:lpstr>
      <vt:lpstr>Age Category: Last 13 Months Most RUC-committed Resources in November 2024 were more than 50 years old.</vt:lpstr>
      <vt:lpstr>RUC-Instructed Resource Dispatch above LDL</vt:lpstr>
      <vt:lpstr>Reliability Deployment Price Adder: Last 13 Months November 2024 had a total of 70.44 RTORDPA hours with an average value of $0.77/MWh. </vt:lpstr>
      <vt:lpstr>Reliability Deployment Price Adder: November 2024 OD 11/20 had the highest daily time-weighted average RTORDPA of $9.29/MWh.</vt:lpstr>
      <vt:lpstr>RUC Clawback, Make-Whole, and Shortfall For November 2024, the total Clawback Charge was $2.02M. The total Make-Whole Payment was $164,191.</vt:lpstr>
      <vt:lpstr>RUC Clawback by Settlement Type</vt:lpstr>
      <vt:lpstr>RUC Make-Whole by Settlement Type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Drake, Gordon</cp:lastModifiedBy>
  <cp:revision>3</cp:revision>
  <cp:lastPrinted>2016-01-21T20:53:15Z</cp:lastPrinted>
  <dcterms:created xsi:type="dcterms:W3CDTF">2016-01-21T15:20:31Z</dcterms:created>
  <dcterms:modified xsi:type="dcterms:W3CDTF">2024-12-19T15:29:34Z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0x0101009AF51A5998F0944EA03AB587B5B58FD3</vt:lpwstr>
  </property>
  <property fmtid="{D5CDD505-2E9C-101B-9397-08002B2CF9AE}" pid="3" name="MediaServiceImageTags">
    <vt:lpwstr/>
  </property>
  <property fmtid="{D5CDD505-2E9C-101B-9397-08002B2CF9AE}" pid="4" name="MSIP_Label_7084cbda-52b8-46fb-a7b7-cb5bd465ed85_Enabled">
    <vt:lpwstr>true</vt:lpwstr>
  </property>
  <property fmtid="{D5CDD505-2E9C-101B-9397-08002B2CF9AE}" pid="5" name="MSIP_Label_7084cbda-52b8-46fb-a7b7-cb5bd465ed85_SetDate">
    <vt:lpwstr>2023-01-09T20:44:22Z</vt:lpwstr>
  </property>
  <property fmtid="{D5CDD505-2E9C-101B-9397-08002B2CF9AE}" pid="6" name="MSIP_Label_7084cbda-52b8-46fb-a7b7-cb5bd465ed85_Method">
    <vt:lpwstr>Standard</vt:lpwstr>
  </property>
  <property fmtid="{D5CDD505-2E9C-101B-9397-08002B2CF9AE}" pid="7" name="MSIP_Label_7084cbda-52b8-46fb-a7b7-cb5bd465ed85_Name">
    <vt:lpwstr>Internal</vt:lpwstr>
  </property>
  <property fmtid="{D5CDD505-2E9C-101B-9397-08002B2CF9AE}" pid="8" name="MSIP_Label_7084cbda-52b8-46fb-a7b7-cb5bd465ed85_SiteId">
    <vt:lpwstr>0afb747d-bff7-4596-a9fc-950ef9e0ec45</vt:lpwstr>
  </property>
  <property fmtid="{D5CDD505-2E9C-101B-9397-08002B2CF9AE}" pid="9" name="MSIP_Label_7084cbda-52b8-46fb-a7b7-cb5bd465ed85_ActionId">
    <vt:lpwstr>9b7d94b6-8de8-4468-97af-b1344ce27016</vt:lpwstr>
  </property>
  <property fmtid="{D5CDD505-2E9C-101B-9397-08002B2CF9AE}" pid="10" name="MSIP_Label_7084cbda-52b8-46fb-a7b7-cb5bd465ed85_ContentBits">
    <vt:lpwstr>0</vt:lpwstr>
  </property>
</Properties>
</file>