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9" r:id="rId6"/>
    <p:sldId id="296" r:id="rId7"/>
    <p:sldId id="298" r:id="rId8"/>
    <p:sldId id="29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46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12/15/2024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75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1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59" r:id="rId4"/>
    <p:sldLayoutId id="2147483668" r:id="rId5"/>
    <p:sldLayoutId id="2147483669" r:id="rId6"/>
    <p:sldLayoutId id="2147483661" r:id="rId7"/>
    <p:sldLayoutId id="2147483666" r:id="rId8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830130"/>
          </a:xfrm>
        </p:spPr>
        <p:txBody>
          <a:bodyPr/>
          <a:lstStyle/>
          <a:p>
            <a:r>
              <a:rPr lang="en-US" dirty="0"/>
              <a:t>CNP DPC Submission Process</a:t>
            </a:r>
            <a:br>
              <a:rPr lang="en-US" dirty="0"/>
            </a:br>
            <a:br>
              <a:rPr lang="en-US" sz="4000" dirty="0"/>
            </a:br>
            <a:r>
              <a:rPr lang="en-US" sz="4000" dirty="0"/>
              <a:t>Real Time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br>
              <a:rPr lang="en-US" sz="4800" dirty="0"/>
            </a:br>
            <a:r>
              <a:rPr lang="en-US" sz="4800" dirty="0"/>
              <a:t>Ratings/Impedance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sz="4000" dirty="0"/>
              <a:t>Reports sent out by Planning Department</a:t>
            </a:r>
          </a:p>
          <a:p>
            <a:r>
              <a:rPr lang="en-US" sz="4000" dirty="0"/>
              <a:t>Compilation of data from other departments</a:t>
            </a:r>
          </a:p>
          <a:p>
            <a:r>
              <a:rPr lang="en-US" sz="4000" dirty="0"/>
              <a:t>RTO submits DPC NOMCR</a:t>
            </a:r>
          </a:p>
        </p:txBody>
      </p:sp>
    </p:spTree>
    <p:extLst>
      <p:ext uri="{BB962C8B-B14F-4D97-AF65-F5344CB8AC3E}">
        <p14:creationId xmlns:p14="http://schemas.microsoft.com/office/powerpoint/2010/main" val="252933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r>
              <a:rPr lang="en-US" sz="4800" dirty="0"/>
              <a:t>Equipment Energization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sz="4000" dirty="0"/>
              <a:t>New grid configuration to be energized</a:t>
            </a:r>
          </a:p>
          <a:p>
            <a:r>
              <a:rPr lang="en-US" sz="4000" dirty="0"/>
              <a:t>Info received from Outage Coordination</a:t>
            </a:r>
          </a:p>
          <a:p>
            <a:r>
              <a:rPr lang="en-US" sz="4000" dirty="0"/>
              <a:t>RTO submits DPC CAMR</a:t>
            </a:r>
          </a:p>
        </p:txBody>
      </p:sp>
    </p:spTree>
    <p:extLst>
      <p:ext uri="{BB962C8B-B14F-4D97-AF65-F5344CB8AC3E}">
        <p14:creationId xmlns:p14="http://schemas.microsoft.com/office/powerpoint/2010/main" val="315415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ED0D6-4EF2-49D7-2499-EB487D8E3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DPC CAMR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7E0A5-F292-4B4B-2F19-8540E769AB3A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65825" y="1645920"/>
            <a:ext cx="10280849" cy="4443729"/>
          </a:xfrm>
        </p:spPr>
        <p:txBody>
          <a:bodyPr>
            <a:normAutofit lnSpcReduction="10000"/>
          </a:bodyPr>
          <a:lstStyle/>
          <a:p>
            <a:pPr indent="-342900">
              <a:spcBef>
                <a:spcPts val="0"/>
              </a:spcBef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-342900">
              <a:spcBef>
                <a:spcPts val="0"/>
              </a:spcBef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-342900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Equipment outages signal that work is about to be completed</a:t>
            </a:r>
          </a:p>
          <a:p>
            <a:pPr indent="-342900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CNP Operations confirm that cut-in is about to happen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-342900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CNP proposes the CAMR that enables/disables contingencies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-342900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ERCOT models the changes in the CAMR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-342900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CNP verifies the changes and submits the CAMR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-342900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ERCOT performs testing until CAMR status “Approved for Production”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-342900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ERCOT informs ERCOT Operations that contingency changes are complete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-342900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ERCOT allows the cut-in of new line/equipment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POTENTIAL ISSUES</a:t>
            </a:r>
          </a:p>
          <a:p>
            <a:pPr indent="-342900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 approval may be delayed due to steps being missed</a:t>
            </a:r>
          </a:p>
          <a:p>
            <a:pPr indent="-342900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Actual project cut-in time can be moved or cancelled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-342900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Weekend cut-ins can be harder to coordinate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5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r>
              <a:rPr lang="en-US" sz="4800" dirty="0"/>
              <a:t>Emergency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sz="4000" dirty="0"/>
              <a:t>Unexpected events that cause rating changes like equipment failure</a:t>
            </a:r>
          </a:p>
          <a:p>
            <a:r>
              <a:rPr lang="en-US" sz="4000" dirty="0"/>
              <a:t>DPC submissions requested by ERCOT</a:t>
            </a:r>
          </a:p>
          <a:p>
            <a:r>
              <a:rPr lang="en-US" sz="4000" dirty="0"/>
              <a:t>RTO submits DPC NOMCR/CAMR</a:t>
            </a:r>
          </a:p>
        </p:txBody>
      </p:sp>
    </p:spTree>
    <p:extLst>
      <p:ext uri="{BB962C8B-B14F-4D97-AF65-F5344CB8AC3E}">
        <p14:creationId xmlns:p14="http://schemas.microsoft.com/office/powerpoint/2010/main" val="387199709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{3730EB12-FFAA-49C0-AA7F-838BD0995C5D}tf45331398_win32</Template>
  <TotalTime>765</TotalTime>
  <Words>176</Words>
  <Application>Microsoft Office PowerPoint</Application>
  <PresentationFormat>Widescreen</PresentationFormat>
  <Paragraphs>32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Tenorite</vt:lpstr>
      <vt:lpstr>Custom</vt:lpstr>
      <vt:lpstr>CNP DPC Submission Process  Real Time Operations</vt:lpstr>
      <vt:lpstr> Ratings/Impedance Updates</vt:lpstr>
      <vt:lpstr>Equipment Energization</vt:lpstr>
      <vt:lpstr>DPC CAMR Process</vt:lpstr>
      <vt:lpstr>Emergency Events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CNP DPC Process</dc:title>
  <dc:creator>Yatar, Jan-Michael T</dc:creator>
  <cp:lastModifiedBy>Yatar, Jan-Michael T</cp:lastModifiedBy>
  <cp:revision>13</cp:revision>
  <dcterms:created xsi:type="dcterms:W3CDTF">2024-12-16T05:07:01Z</dcterms:created>
  <dcterms:modified xsi:type="dcterms:W3CDTF">2024-12-16T17:54:14Z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e3ac3a1a-de19-428b-b395-6d250d7743fb_Enabled">
    <vt:lpwstr>true</vt:lpwstr>
  </property>
  <property fmtid="{D5CDD505-2E9C-101B-9397-08002B2CF9AE}" pid="4" name="MSIP_Label_e3ac3a1a-de19-428b-b395-6d250d7743fb_SetDate">
    <vt:lpwstr>2024-12-16T05:09:04Z</vt:lpwstr>
  </property>
  <property fmtid="{D5CDD505-2E9C-101B-9397-08002B2CF9AE}" pid="5" name="MSIP_Label_e3ac3a1a-de19-428b-b395-6d250d7743fb_Method">
    <vt:lpwstr>Standard</vt:lpwstr>
  </property>
  <property fmtid="{D5CDD505-2E9C-101B-9397-08002B2CF9AE}" pid="6" name="MSIP_Label_e3ac3a1a-de19-428b-b395-6d250d7743fb_Name">
    <vt:lpwstr>Internal Use Only</vt:lpwstr>
  </property>
  <property fmtid="{D5CDD505-2E9C-101B-9397-08002B2CF9AE}" pid="7" name="MSIP_Label_e3ac3a1a-de19-428b-b395-6d250d7743fb_SiteId">
    <vt:lpwstr>88cc5fd7-fd78-44b6-ad75-b6915088974f</vt:lpwstr>
  </property>
  <property fmtid="{D5CDD505-2E9C-101B-9397-08002B2CF9AE}" pid="8" name="MSIP_Label_e3ac3a1a-de19-428b-b395-6d250d7743fb_ActionId">
    <vt:lpwstr>35199c0c-63cf-411c-93a0-396d4407efdd</vt:lpwstr>
  </property>
  <property fmtid="{D5CDD505-2E9C-101B-9397-08002B2CF9AE}" pid="9" name="MSIP_Label_e3ac3a1a-de19-428b-b395-6d250d7743fb_ContentBits">
    <vt:lpwstr>0</vt:lpwstr>
  </property>
</Properties>
</file>