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11/18/11-rtcbtf-report.zip" TargetMode="External"/><Relationship Id="rId2" Type="http://schemas.openxmlformats.org/officeDocument/2006/relationships/hyperlink" Target="https://www.ercot.com/calendar/11202024-TAC-Meetin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76800" y="2133600"/>
            <a:ext cx="56460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Relay Loadability Ratings and ESR Data Collection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Relay Loadability Ratings on Generation Facilities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769939"/>
            <a:ext cx="11404600" cy="5052221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ERCOT Operations has requested the review of facility ratings in which the </a:t>
            </a:r>
            <a:r>
              <a:rPr lang="en-US" sz="2800" u="sng" dirty="0"/>
              <a:t>15-Minute Rating</a:t>
            </a:r>
            <a:r>
              <a:rPr lang="en-US" sz="2800" dirty="0"/>
              <a:t> is equal to the </a:t>
            </a:r>
            <a:r>
              <a:rPr lang="en-US" sz="2800" u="sng" dirty="0"/>
              <a:t>Relay Loadability Rating</a:t>
            </a:r>
            <a:r>
              <a:rPr lang="en-US" sz="2800" dirty="0"/>
              <a:t> (RLR)</a:t>
            </a:r>
          </a:p>
          <a:p>
            <a:pPr marL="0" indent="0">
              <a:buNone/>
            </a:pPr>
            <a:endParaRPr lang="en-US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AB2897-DA21-5EA6-A327-46FA414E01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1905000"/>
            <a:ext cx="8392160" cy="24113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6B9A376-E2A0-5BEA-42AD-7C9E2B4C9C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84" y="4569590"/>
            <a:ext cx="9118600" cy="16220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3D51540-8E43-8FF1-086C-998193F5A5A7}"/>
              </a:ext>
            </a:extLst>
          </p:cNvPr>
          <p:cNvSpPr txBox="1"/>
          <p:nvPr/>
        </p:nvSpPr>
        <p:spPr>
          <a:xfrm>
            <a:off x="9331960" y="2972883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“can operate for 15 minutes”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1DF873-A6B6-0000-F61F-0467AD670427}"/>
              </a:ext>
            </a:extLst>
          </p:cNvPr>
          <p:cNvSpPr txBox="1"/>
          <p:nvPr/>
        </p:nvSpPr>
        <p:spPr>
          <a:xfrm>
            <a:off x="9335008" y="5057453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“relay tripping is expected”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D6FF67-DAD6-BCDA-D71A-86034E3B7A26}"/>
              </a:ext>
            </a:extLst>
          </p:cNvPr>
          <p:cNvSpPr/>
          <p:nvPr/>
        </p:nvSpPr>
        <p:spPr>
          <a:xfrm>
            <a:off x="559816" y="3038856"/>
            <a:ext cx="5563616" cy="304800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A16A7F-EC44-C998-1AAC-D17532ED6ADF}"/>
              </a:ext>
            </a:extLst>
          </p:cNvPr>
          <p:cNvSpPr/>
          <p:nvPr/>
        </p:nvSpPr>
        <p:spPr>
          <a:xfrm>
            <a:off x="2133600" y="4998535"/>
            <a:ext cx="7198360" cy="304800"/>
          </a:xfrm>
          <a:prstGeom prst="rect">
            <a:avLst/>
          </a:prstGeom>
          <a:solidFill>
            <a:srgbClr val="FF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1C60A-682C-133D-31EE-D5C1C2A6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Relay Loadability Ratings on Generation Facilities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90DA3-A798-F0FC-6165-D4C5AB39B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ERCOT Modeling team has sent out requests for verification for each Resource Entity where the 15-Minute and Relay Loadability ratings match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56B7D-52C2-1FCB-7994-C143E4F2D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74C46F-A922-4A2B-22B3-6AAF653B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2362200"/>
            <a:ext cx="4131957" cy="350519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C579E9-CFA9-886A-04E7-EE8A9B92967F}"/>
              </a:ext>
            </a:extLst>
          </p:cNvPr>
          <p:cNvSpPr txBox="1">
            <a:spLocks/>
          </p:cNvSpPr>
          <p:nvPr/>
        </p:nvSpPr>
        <p:spPr>
          <a:xfrm>
            <a:off x="254000" y="2590800"/>
            <a:ext cx="6756400" cy="3581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Request:</a:t>
            </a:r>
          </a:p>
          <a:p>
            <a:r>
              <a:rPr lang="en-US" sz="2400" dirty="0"/>
              <a:t>If needed, create a RIOO Change Request to modify the RLR value</a:t>
            </a:r>
          </a:p>
          <a:p>
            <a:pPr lvl="1"/>
            <a:r>
              <a:rPr lang="en-US" sz="2200" dirty="0"/>
              <a:t>Answer “no” to the relaying question if there is no relaying in the field, or</a:t>
            </a:r>
            <a:endParaRPr lang="en-US" sz="2000" dirty="0"/>
          </a:p>
          <a:p>
            <a:pPr lvl="1"/>
            <a:r>
              <a:rPr lang="en-US" sz="2000" dirty="0"/>
              <a:t>Update the RLR value</a:t>
            </a:r>
          </a:p>
          <a:p>
            <a:r>
              <a:rPr lang="en-US" sz="2200" dirty="0"/>
              <a:t>If no changes are necessary, please respond back to the initial request email with a brief explanation</a:t>
            </a:r>
          </a:p>
          <a:p>
            <a:pPr lvl="1"/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44423E-3CD0-1B45-E711-6A6110689AFC}"/>
              </a:ext>
            </a:extLst>
          </p:cNvPr>
          <p:cNvSpPr/>
          <p:nvPr/>
        </p:nvSpPr>
        <p:spPr>
          <a:xfrm>
            <a:off x="7162800" y="4953000"/>
            <a:ext cx="2819400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CA5AAA0-585F-64D2-F32F-4864F8CE269D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5562600" y="4343400"/>
            <a:ext cx="1600200" cy="876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19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52D-3297-C893-D132-A86F4F12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Continuation of ESR Data Collection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8589A-7C1C-5A46-E3A0-F51B35C03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23"/>
            <a:ext cx="12014200" cy="1295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ERCOT will begin RTC+B Market Trials on </a:t>
            </a:r>
            <a:r>
              <a:rPr lang="en-US" sz="3200" u="sng" dirty="0"/>
              <a:t>May 5</a:t>
            </a:r>
            <a:r>
              <a:rPr lang="en-US" sz="3200" u="sng" baseline="30000" dirty="0"/>
              <a:t>th</a:t>
            </a:r>
            <a:r>
              <a:rPr lang="en-US" sz="3200" u="sng" dirty="0"/>
              <a:t> 2025</a:t>
            </a:r>
            <a:r>
              <a:rPr lang="en-US" sz="3200" dirty="0"/>
              <a:t>.  To ensure quality testing, missing or invalid data associated with ESRs must be corrected.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D46A4-9912-0F8E-76F9-FC70A3CC2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8213CDEE-DCDB-D645-F581-E115942BFFA9}"/>
              </a:ext>
            </a:extLst>
          </p:cNvPr>
          <p:cNvSpPr txBox="1"/>
          <p:nvPr/>
        </p:nvSpPr>
        <p:spPr>
          <a:xfrm>
            <a:off x="4953000" y="6117314"/>
            <a:ext cx="7452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https://www.ercot.com/files/docs/2024/11/18/11-rtcbtf-report.zip</a:t>
            </a:r>
            <a:r>
              <a:rPr lang="en-US" sz="18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Slide 3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CBD136E-4786-3B50-8D6B-AFB266D0D744}"/>
              </a:ext>
            </a:extLst>
          </p:cNvPr>
          <p:cNvSpPr txBox="1">
            <a:spLocks/>
          </p:cNvSpPr>
          <p:nvPr/>
        </p:nvSpPr>
        <p:spPr>
          <a:xfrm>
            <a:off x="406400" y="2667000"/>
            <a:ext cx="11379200" cy="12953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 early January, ERCOT will send notification via Market Notice about the continuation of ESR data collection. Tentatively the due date for this effort is mid February.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3835F16-0931-B419-9FBE-56DB066B173E}"/>
              </a:ext>
            </a:extLst>
          </p:cNvPr>
          <p:cNvSpPr txBox="1">
            <a:spLocks/>
          </p:cNvSpPr>
          <p:nvPr/>
        </p:nvSpPr>
        <p:spPr>
          <a:xfrm>
            <a:off x="2819400" y="3800846"/>
            <a:ext cx="6553200" cy="231646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The following type of information will be requested:</a:t>
            </a:r>
          </a:p>
          <a:p>
            <a:r>
              <a:rPr lang="en-US" sz="2000" dirty="0"/>
              <a:t>Verification of State of Charge values</a:t>
            </a:r>
          </a:p>
          <a:p>
            <a:r>
              <a:rPr lang="en-US" sz="2000" dirty="0"/>
              <a:t>Corrections to charging reactive capability curves</a:t>
            </a:r>
          </a:p>
          <a:p>
            <a:r>
              <a:rPr lang="en-US" sz="2000" dirty="0"/>
              <a:t>Population and/or correction of other data attributes within RIOO</a:t>
            </a:r>
          </a:p>
        </p:txBody>
      </p:sp>
    </p:spTree>
    <p:extLst>
      <p:ext uri="{BB962C8B-B14F-4D97-AF65-F5344CB8AC3E}">
        <p14:creationId xmlns:p14="http://schemas.microsoft.com/office/powerpoint/2010/main" val="139969190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258</Words>
  <Application>Microsoft Office PowerPoint</Application>
  <PresentationFormat>Widescreen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Review of Relay Loadability Ratings on Generation Facilities</vt:lpstr>
      <vt:lpstr>Review of Relay Loadability Ratings on Generation Facilities</vt:lpstr>
      <vt:lpstr>Continuation of ESR Data Collection Requests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39</cp:revision>
  <cp:lastPrinted>2016-01-21T20:53:15Z</cp:lastPrinted>
  <dcterms:created xsi:type="dcterms:W3CDTF">2016-01-21T15:20:31Z</dcterms:created>
  <dcterms:modified xsi:type="dcterms:W3CDTF">2024-12-18T15:58:25Z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2024-12-18T15:23:09Z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b6f928a0-91bc-4226-95b0-e39f67a60e16</vt:lpwstr>
  </property>
  <property fmtid="{D5CDD505-2E9C-101B-9397-08002B2CF9AE}" pid="9" name="MSIP_Label_7084cbda-52b8-46fb-a7b7-cb5bd465ed85_ContentBits">
    <vt:lpwstr>0</vt:lpwstr>
  </property>
</Properties>
</file>