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300" r:id="rId8"/>
    <p:sldId id="303" r:id="rId9"/>
    <p:sldId id="304" r:id="rId10"/>
    <p:sldId id="305" r:id="rId11"/>
    <p:sldId id="307" r:id="rId12"/>
    <p:sldId id="306" r:id="rId13"/>
    <p:sldId id="308" r:id="rId14"/>
    <p:sldId id="264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23" autoAdjust="0"/>
    <p:restoredTop sz="78614" autoAdjust="0"/>
  </p:normalViewPr>
  <p:slideViewPr>
    <p:cSldViewPr showGuides="1">
      <p:cViewPr varScale="1">
        <p:scale>
          <a:sx n="89" d="100"/>
          <a:sy n="89" d="100"/>
        </p:scale>
        <p:origin x="1842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tripped in blocks for a loss of approximately 543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59.970 Hz</a:t>
            </a:r>
          </a:p>
          <a:p>
            <a:r>
              <a:rPr lang="en-US" baseline="0" dirty="0"/>
              <a:t>Minimum Frequency: 59.954 Hz</a:t>
            </a:r>
          </a:p>
          <a:p>
            <a:r>
              <a:rPr lang="en-US" baseline="0" dirty="0"/>
              <a:t>A-C Time : 3 seconds</a:t>
            </a:r>
          </a:p>
          <a:p>
            <a:r>
              <a:rPr lang="en-US" baseline="0" dirty="0"/>
              <a:t>Recovery Time(back to deadband): 5 minutes 41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Unknown at this time.</a:t>
            </a:r>
          </a:p>
          <a:p>
            <a:endParaRPr lang="en-US" baseline="0" dirty="0"/>
          </a:p>
          <a:p>
            <a:r>
              <a:rPr lang="en-US" baseline="0" dirty="0"/>
              <a:t>Contextual Information: A total of 265 MW of regulation Up was deployed during the event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No Selection Reason: Unit trip is not clean and small event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49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tripped for a loss of approximately 754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59.965 Hz</a:t>
            </a:r>
          </a:p>
          <a:p>
            <a:r>
              <a:rPr lang="en-US" baseline="0" dirty="0"/>
              <a:t>Minimum Frequency: 59.893 Hz</a:t>
            </a:r>
          </a:p>
          <a:p>
            <a:r>
              <a:rPr lang="en-US" baseline="0" dirty="0"/>
              <a:t>A-C Time : 3 seconds</a:t>
            </a:r>
          </a:p>
          <a:p>
            <a:r>
              <a:rPr lang="en-US" baseline="0" dirty="0"/>
              <a:t>Recovery Time(back to deadband): 4 minutes 20 seconds</a:t>
            </a:r>
          </a:p>
          <a:p>
            <a:r>
              <a:rPr lang="en-US" baseline="0" dirty="0"/>
              <a:t>ECRS Released: 476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Unknown at this time.</a:t>
            </a:r>
          </a:p>
          <a:p>
            <a:endParaRPr lang="en-US" baseline="0" dirty="0"/>
          </a:p>
          <a:p>
            <a:r>
              <a:rPr lang="en-US" baseline="0" dirty="0"/>
              <a:t>Contextual Information: A total of 285 MW of regulation Up was deployed during the event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No Selection Reason: Frequency is outside low deadband 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61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experienced runback and tripped offline while carrying ~637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59.989 Hz</a:t>
            </a:r>
          </a:p>
          <a:p>
            <a:r>
              <a:rPr lang="en-US" baseline="0" dirty="0"/>
              <a:t>Minimum Frequency: 59.921 Hz</a:t>
            </a:r>
          </a:p>
          <a:p>
            <a:r>
              <a:rPr lang="en-US" baseline="0" dirty="0"/>
              <a:t>A-C Time : 4 seconds</a:t>
            </a:r>
          </a:p>
          <a:p>
            <a:r>
              <a:rPr lang="en-US" baseline="0" dirty="0"/>
              <a:t>Recovery Time(back to deadband): 4 minutes 6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 Instrument air issues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r>
              <a:rPr lang="en-US" baseline="0" dirty="0"/>
              <a:t>Contextual Information: A total of 415 MW of regulation Up was deployed during the event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No Selection Reason: Frequency is outside low deadband 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7726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tripped offline while carrying ~557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59.998 Hz</a:t>
            </a:r>
          </a:p>
          <a:p>
            <a:r>
              <a:rPr lang="en-US" baseline="0" dirty="0"/>
              <a:t>Minimum Frequency: 59.934 Hz</a:t>
            </a:r>
          </a:p>
          <a:p>
            <a:r>
              <a:rPr lang="en-US" baseline="0" dirty="0"/>
              <a:t>A-C Time : 17 seconds</a:t>
            </a:r>
          </a:p>
          <a:p>
            <a:r>
              <a:rPr lang="en-US" baseline="0" dirty="0"/>
              <a:t>Recovery Time(back to deadband): 2 minutes 16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 ID fan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r>
              <a:rPr lang="en-US" baseline="0" dirty="0"/>
              <a:t>Contextual Information: A total of 611 MW of regulation Up was deployed during the event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No Selection Reason: Frequency is outside low deadband and unit experienced runback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9420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tripped offline while carrying ~527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60.018 Hz</a:t>
            </a:r>
          </a:p>
          <a:p>
            <a:r>
              <a:rPr lang="en-US" baseline="0" dirty="0"/>
              <a:t>Minimum Frequency: 59.928 Hz</a:t>
            </a:r>
          </a:p>
          <a:p>
            <a:r>
              <a:rPr lang="en-US" baseline="0" dirty="0"/>
              <a:t>A-C Time : 3 seconds</a:t>
            </a:r>
          </a:p>
          <a:p>
            <a:r>
              <a:rPr lang="en-US" baseline="0" dirty="0"/>
              <a:t>Recovery Time(back to deadband): 12 minutes 44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 Unknown at this time.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r>
              <a:rPr lang="en-US" baseline="0" dirty="0"/>
              <a:t>Contextual Information: A total of 716 MW of regulation Up was deployed during the event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No Selection Reason: Unit trip was not clean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4177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experienced runback and tripped offline while carrying ~499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59.998 Hz</a:t>
            </a:r>
          </a:p>
          <a:p>
            <a:r>
              <a:rPr lang="en-US" baseline="0" dirty="0"/>
              <a:t>Minimum Frequency: 59.929 Hz</a:t>
            </a:r>
          </a:p>
          <a:p>
            <a:r>
              <a:rPr lang="en-US" baseline="0" dirty="0"/>
              <a:t>A-C Time : 3 seconds</a:t>
            </a:r>
          </a:p>
          <a:p>
            <a:r>
              <a:rPr lang="en-US" baseline="0" dirty="0"/>
              <a:t>Recovery Time(back to deadband): 3 minutes 20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 Unknown at this time.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r>
              <a:rPr lang="en-US" baseline="0" dirty="0"/>
              <a:t>Contextual Information: A total of 716 MW of regulation Up was deployed during the event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No Selection Reason: Unit experienced runback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4065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two units tripped offline while carrying a total of ~630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60.012 Hz</a:t>
            </a:r>
          </a:p>
          <a:p>
            <a:r>
              <a:rPr lang="en-US" baseline="0" dirty="0"/>
              <a:t>Minimum Frequency: 59.978 Hz</a:t>
            </a:r>
          </a:p>
          <a:p>
            <a:r>
              <a:rPr lang="en-US" baseline="0" dirty="0"/>
              <a:t>A-C Time : 26 seconds</a:t>
            </a:r>
          </a:p>
          <a:p>
            <a:r>
              <a:rPr lang="en-US" baseline="0" dirty="0"/>
              <a:t>Recovery Time(back to deadband): 8 minutes 38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 Unknown at this time.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r>
              <a:rPr lang="en-US" baseline="0" dirty="0"/>
              <a:t>Contextual Information: A total of 290 MW of regulation Up was deployed during the event. Units had bad quality data at time of trip.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No Selection Reason: Unit trip was not clean</a:t>
            </a:r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570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</a:rPr>
              <a:t>ERCOT Frequency Events</a:t>
            </a:r>
          </a:p>
          <a:p>
            <a:r>
              <a:rPr lang="en-US" b="1" dirty="0">
                <a:solidFill>
                  <a:srgbClr val="5B6770"/>
                </a:solidFill>
              </a:rPr>
              <a:t>November 2024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ERCOT</a:t>
            </a:r>
          </a:p>
          <a:p>
            <a:r>
              <a:rPr lang="en-US" dirty="0">
                <a:solidFill>
                  <a:srgbClr val="5B6770"/>
                </a:solidFill>
              </a:rPr>
              <a:t>Operations Planning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PDCWG | December 17,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11/7/2024 15:41:39 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115003-7F7E-7E98-5134-E7B4D451ED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7200" y="2069033"/>
            <a:ext cx="8077200" cy="2719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751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11/17/2024 12:58:54 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115003-7F7E-7E98-5134-E7B4D451ED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83605" y="2069033"/>
            <a:ext cx="8024390" cy="2719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868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11/21/2024 5:28:17 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115003-7F7E-7E98-5134-E7B4D451ED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83605" y="2079895"/>
            <a:ext cx="8024390" cy="2698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400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11/23/2024 17:40:33 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115003-7F7E-7E98-5134-E7B4D451ED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2480" y="2079895"/>
            <a:ext cx="8006639" cy="2698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281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11/23/2024 18:18:58 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115003-7F7E-7E98-5134-E7B4D451ED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6890" y="2092569"/>
            <a:ext cx="7977818" cy="2672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974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11/23/2024 18:48:15 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115003-7F7E-7E98-5134-E7B4D451ED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6890" y="2079895"/>
            <a:ext cx="7977818" cy="2698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330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11/27/2024 6:59:36 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115003-7F7E-7E98-5134-E7B4D451ED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6890" y="2079895"/>
            <a:ext cx="7977818" cy="2698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85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43101</TotalTime>
  <Words>611</Words>
  <Application>Microsoft Office PowerPoint</Application>
  <PresentationFormat>On-screen Show (4:3)</PresentationFormat>
  <Paragraphs>120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Trade Gothic Pro Light</vt:lpstr>
      <vt:lpstr>1_Custom Design</vt:lpstr>
      <vt:lpstr>Office Theme</vt:lpstr>
      <vt:lpstr>Custom Design</vt:lpstr>
      <vt:lpstr>PowerPoint Presentation</vt:lpstr>
      <vt:lpstr>11/7/2024 15:41:39 (Non-FME) </vt:lpstr>
      <vt:lpstr>11/17/2024 12:58:54 (Non-FME) </vt:lpstr>
      <vt:lpstr>11/21/2024 5:28:17 (Non-FME) </vt:lpstr>
      <vt:lpstr>11/23/2024 17:40:33 (Non-FME) </vt:lpstr>
      <vt:lpstr>11/23/2024 18:18:58 (Non-FME) </vt:lpstr>
      <vt:lpstr>11/23/2024 18:48:15 (Non-FME) </vt:lpstr>
      <vt:lpstr>11/27/2024 6:59:36 (Non-FME) 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Lara, Marissa</cp:lastModifiedBy>
  <cp:revision>795</cp:revision>
  <cp:lastPrinted>2016-01-21T20:53:15Z</cp:lastPrinted>
  <dcterms:created xsi:type="dcterms:W3CDTF">2016-01-21T15:20:31Z</dcterms:created>
  <dcterms:modified xsi:type="dcterms:W3CDTF">2024-12-16T19:59:11Z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2024-03-18T21:24:07Z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4127d4af-8dd8-4877-a4f5-cbcc996acc3f</vt:lpwstr>
  </property>
  <property fmtid="{D5CDD505-2E9C-101B-9397-08002B2CF9AE}" pid="9" name="MSIP_Label_7084cbda-52b8-46fb-a7b7-cb5bd465ed85_ContentBits">
    <vt:lpwstr>0</vt:lpwstr>
  </property>
</Properties>
</file>