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3" r:id="rId7"/>
    <p:sldMasterId id="2147483667" r:id="rId8"/>
  </p:sldMasterIdLst>
  <p:notesMasterIdLst>
    <p:notesMasterId r:id="rId16"/>
  </p:notesMasterIdLst>
  <p:handoutMasterIdLst>
    <p:handoutMasterId r:id="rId17"/>
  </p:handoutMasterIdLst>
  <p:sldIdLst>
    <p:sldId id="260" r:id="rId9"/>
    <p:sldId id="562" r:id="rId10"/>
    <p:sldId id="563" r:id="rId11"/>
    <p:sldId id="564" r:id="rId12"/>
    <p:sldId id="561" r:id="rId13"/>
    <p:sldId id="565" r:id="rId14"/>
    <p:sldId id="56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625516-F910-4EE8-AB4B-8DB494193970}">
          <p14:sldIdLst>
            <p14:sldId id="260"/>
            <p14:sldId id="562"/>
            <p14:sldId id="563"/>
            <p14:sldId id="564"/>
            <p14:sldId id="561"/>
            <p14:sldId id="565"/>
            <p14:sldId id="567"/>
          </p14:sldIdLst>
        </p14:section>
        <p14:section name="Untitled Section" id="{BBADAE9B-1CB7-48F4-B4FE-E5E2F357C95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26D07C"/>
    <a:srgbClr val="093C61"/>
    <a:srgbClr val="5B6770"/>
    <a:srgbClr val="00AEC7"/>
    <a:srgbClr val="0076C6"/>
    <a:srgbClr val="B03018"/>
    <a:srgbClr val="FF820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56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57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4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06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3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4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94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0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INTERNAL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3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1472" y="2413338"/>
            <a:ext cx="6010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PGRR088, PGRR094 and other RIOO Updates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December 19,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PGRR088 – Capture Financial Security Amount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1461"/>
            <a:ext cx="8534400" cy="5299969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PGRR088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RE/IE can provide the financial security amount as a change request in RIOO-IS within 10 business days of providing the TSP both the notice to proceed and financial commitment to interconnect the Generation Resource.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Option to redact if the financial security amount is redacted in the public version of SGIA.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RIOO Application changes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9E69D6-FBA7-46F0-44CA-A07967D7D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69" y="3146056"/>
            <a:ext cx="4114261" cy="26546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B3EC70B-8B8C-267A-0D77-FC0A273EB1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2962274"/>
            <a:ext cx="4324953" cy="265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2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Added new Technology and Fuel Types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0337"/>
            <a:ext cx="8534400" cy="5305926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New Technology Types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BL – Battery storage, lithium-ion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BO  – Battery storage, other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SO – storage, other (thermal, flywheel, gravity, etc.)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SG – storage, geopressured steam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New Fuel Type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Energy Storage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ESR Workflow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BAT/BL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BST/BO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MWH/SO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GEO/SG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66181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Added new Technology and Fuel Types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1461"/>
            <a:ext cx="8534400" cy="5299969"/>
          </a:xfrm>
        </p:spPr>
        <p:txBody>
          <a:bodyPr/>
          <a:lstStyle/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35E628-F3D3-D60D-AD83-F9AD167C1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5" y="799278"/>
            <a:ext cx="5238750" cy="2928171"/>
          </a:xfrm>
          <a:prstGeom prst="rect">
            <a:avLst/>
          </a:prstGeom>
        </p:spPr>
      </p:pic>
      <p:pic>
        <p:nvPicPr>
          <p:cNvPr id="10" name="Picture 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6E71415-917D-7DFB-2C73-4595E63860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476" y="3727449"/>
            <a:ext cx="4914899" cy="288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6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PGRR094 – Construction Dates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0984288-F256-0556-CE83-4501BEA0B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0"/>
            <a:ext cx="8534400" cy="4076700"/>
          </a:xfrm>
        </p:spPr>
      </p:pic>
    </p:spTree>
    <p:extLst>
      <p:ext uri="{BB962C8B-B14F-4D97-AF65-F5344CB8AC3E}">
        <p14:creationId xmlns:p14="http://schemas.microsoft.com/office/powerpoint/2010/main" val="2505493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PGRR094 – Construction Dates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AEB73B4-18B8-7055-B7DE-DC657F057C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600201"/>
            <a:ext cx="8724900" cy="286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91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RIOO-IS ESR Conversions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8621"/>
            <a:ext cx="8534400" cy="4902809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Migration of Combo to Single model ESRs in RIOO-IS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 the process of converting Combo models with the PLD of December, January, February and March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Targeting to convert the remaining models in the first quarter of 2025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26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55158-481A-4773-BAED-0B2ED9194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10507</TotalTime>
  <Words>205</Words>
  <Application>Microsoft Office PowerPoint</Application>
  <PresentationFormat>On-screen Show (4:3)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Wingdings</vt:lpstr>
      <vt:lpstr>1_Custom Design</vt:lpstr>
      <vt:lpstr>Office Theme</vt:lpstr>
      <vt:lpstr>Custom Design</vt:lpstr>
      <vt:lpstr>1_Office Theme</vt:lpstr>
      <vt:lpstr>2_Custom Design</vt:lpstr>
      <vt:lpstr>PowerPoint Presentation</vt:lpstr>
      <vt:lpstr>PGRR088 – Capture Financial Security Amount</vt:lpstr>
      <vt:lpstr>Added new Technology and Fuel Types</vt:lpstr>
      <vt:lpstr>Added new Technology and Fuel Types</vt:lpstr>
      <vt:lpstr>PGRR094 – Construction Dates</vt:lpstr>
      <vt:lpstr>PGRR094 – Construction Dates</vt:lpstr>
      <vt:lpstr>RIOO-IS ESR Conversions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Gurlinka, Prudhvi</cp:lastModifiedBy>
  <cp:revision>45</cp:revision>
  <cp:lastPrinted>2017-10-10T21:31:05Z</cp:lastPrinted>
  <dcterms:created xsi:type="dcterms:W3CDTF">2016-01-21T15:20:31Z</dcterms:created>
  <dcterms:modified xsi:type="dcterms:W3CDTF">2024-12-18T20:28:00Z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2023-06-12T14:23:41Z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2010146c-0011-47e0-87c0-aaebb2024fc3</vt:lpwstr>
  </property>
  <property fmtid="{D5CDD505-2E9C-101B-9397-08002B2CF9AE}" pid="9" name="MSIP_Label_7084cbda-52b8-46fb-a7b7-cb5bd465ed85_ContentBits">
    <vt:lpwstr>0</vt:lpwstr>
  </property>
</Properties>
</file>