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0" r:id="rId8"/>
    <p:sldId id="267" r:id="rId9"/>
    <p:sldId id="290" r:id="rId10"/>
    <p:sldId id="281" r:id="rId11"/>
    <p:sldId id="289" r:id="rId12"/>
    <p:sldId id="291" r:id="rId13"/>
    <p:sldId id="287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71502-9BCA-4639-904C-E445DC697E6D}" v="10" dt="2024-12-18T21:03:06.7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2971502-9BCA-4639-904C-E445DC697E6D}" dt="2024-12-18T20:19:24.6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42971502-9BCA-4639-904C-E445DC697E6D}" dt="2024-12-19T13:26:44.413" v="375" actId="20577"/>
          <ac:graphicFrameMkLst>
            <pc:docMk/>
            <pc:sldMk cId="3190927396" sldId="267"/>
            <ac:graphicFrameMk id="3" creationId="{7AE49BF9-9DAA-2DC6-23DD-DB48C88E3F67}"/>
          </ac:graphicFrameMkLst>
        </pc:graphicFrameChg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  <pc:spChg chg="mod">
          <ac:chgData name="Badri, Sreenivas" userId="0b43dccd-042e-4be0-871d-afa1d90d6a2e" providerId="ADAL" clId="{42971502-9BCA-4639-904C-E445DC697E6D}" dt="2024-12-18T21:02:26.875" v="286" actId="5793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42971502-9BCA-4639-904C-E445DC697E6D}" dt="2024-12-19T13:28:41.481" v="423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  <pc:spChg chg="mod">
          <ac:chgData name="Badri, Sreenivas" userId="0b43dccd-042e-4be0-871d-afa1d90d6a2e" providerId="ADAL" clId="{42971502-9BCA-4639-904C-E445DC697E6D}" dt="2024-12-18T21:04:55.987" v="317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42971502-9BCA-4639-904C-E445DC697E6D}" dt="2024-12-18T21:04:50.894" v="316" actId="255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42971502-9BCA-4639-904C-E445DC697E6D}" dt="2024-12-18T21:04:23.362" v="312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03.554" v="311" actId="108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42971502-9BCA-4639-904C-E445DC697E6D}" dt="2024-12-18T21:04:31.424" v="313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40.909" v="314" actId="255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2025 TWG Meeting Schedule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Seeking Vice-Chair Nominations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AE49BF9-9DAA-2DC6-23DD-DB48C88E3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3805"/>
              </p:ext>
            </p:extLst>
          </p:nvPr>
        </p:nvGraphicFramePr>
        <p:xfrm>
          <a:off x="381000" y="1066800"/>
          <a:ext cx="8305800" cy="4114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048">
                  <a:extLst>
                    <a:ext uri="{9D8B030D-6E8A-4147-A177-3AD203B41FA5}">
                      <a16:colId xmlns:a16="http://schemas.microsoft.com/office/drawing/2014/main" val="3386744748"/>
                    </a:ext>
                  </a:extLst>
                </a:gridCol>
                <a:gridCol w="3576952">
                  <a:extLst>
                    <a:ext uri="{9D8B030D-6E8A-4147-A177-3AD203B41FA5}">
                      <a16:colId xmlns:a16="http://schemas.microsoft.com/office/drawing/2014/main" val="4203151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07182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627315185"/>
                    </a:ext>
                  </a:extLst>
                </a:gridCol>
              </a:tblGrid>
              <a:tr h="784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Item Description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Start Time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034724"/>
                  </a:ext>
                </a:extLst>
              </a:tr>
              <a:tr h="4085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68994352"/>
                  </a:ext>
                </a:extLst>
              </a:tr>
              <a:tr h="4085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49784594"/>
                  </a:ext>
                </a:extLst>
              </a:tr>
              <a:tr h="4085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Sruthi Hariharan/Kevin McGarrahan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2:15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3772299"/>
                  </a:ext>
                </a:extLst>
              </a:tr>
              <a:tr h="34068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 and NPRR1226 Updates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Patterson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2:30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12325458"/>
                  </a:ext>
                </a:extLst>
              </a:tr>
              <a:tr h="6132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ERCOT.COM Dashboard Roadmap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Amy Lofton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     2:40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2707449"/>
                  </a:ext>
                </a:extLst>
              </a:tr>
              <a:tr h="33346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 Point DPC Submission Process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Y-M Yatar (CNP)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   2:55PM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72091168"/>
                  </a:ext>
                </a:extLst>
              </a:tr>
              <a:tr h="4085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(LCRA)/Sreenivas Badri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3:25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14812304"/>
                  </a:ext>
                </a:extLst>
              </a:tr>
              <a:tr h="4085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Adjourn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3:40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1090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400" dirty="0"/>
              <a:t>RTC+B Updates – Sruthi Hariharan/Kevin McGarrahan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NPRR1253 and NPRR1226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NPRR1253 and NPRR1226 Updates – Mark Patterson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ERCOT.COM Dashboard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ERCOT.COM Dashboard Roadmap – Amy Lofton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Point DPC Submission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Center Point DPC Submission Process – Y-M Yatar (CNP)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4185</TotalTime>
  <Words>244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NPRR1253 and NPRR1226 Updates</vt:lpstr>
      <vt:lpstr>ERCOT.COM Dashboard Roadmap</vt:lpstr>
      <vt:lpstr>Center Point DPC Submission Process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2024-12-19T13:28:41Z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