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9" r:id="rId7"/>
    <p:sldId id="270" r:id="rId8"/>
    <p:sldId id="267" r:id="rId9"/>
    <p:sldId id="290" r:id="rId10"/>
    <p:sldId id="281" r:id="rId11"/>
    <p:sldId id="289" r:id="rId12"/>
    <p:sldId id="291" r:id="rId13"/>
    <p:sldId id="287" r:id="rId14"/>
    <p:sldId id="279" r:id="rId15"/>
    <p:sldId id="28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971502-9BCA-4639-904C-E445DC697E6D}" v="10" dt="2024-12-18T21:03:06.7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5B0A7134-66BE-495D-ADE6-E96995584A4A}"/>
    <pc:docChg chg="undo custSel delSld modSld">
      <pc:chgData name="Badri, Sreenivas" userId="0b43dccd-042e-4be0-871d-afa1d90d6a2e" providerId="ADAL" clId="{5B0A7134-66BE-495D-ADE6-E96995584A4A}" dt="2024-11-20T20:05:48.751" v="183" actId="20577"/>
      <pc:docMkLst>
        <pc:docMk/>
      </pc:docMkLst>
      <pc:sldChg chg="modSp mod">
        <pc:chgData name="Badri, Sreenivas" userId="0b43dccd-042e-4be0-871d-afa1d90d6a2e" providerId="ADAL" clId="{5B0A7134-66BE-495D-ADE6-E96995584A4A}" dt="2024-11-20T14:50:00.144" v="20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B0A7134-66BE-495D-ADE6-E96995584A4A}" dt="2024-11-20T14:50:00.144" v="2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B0A7134-66BE-495D-ADE6-E96995584A4A}" dt="2024-11-20T18:04:02.427" v="129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B0A7134-66BE-495D-ADE6-E96995584A4A}" dt="2024-11-20T18:04:02.427" v="129" actId="10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del">
          <ac:chgData name="Badri, Sreenivas" userId="0b43dccd-042e-4be0-871d-afa1d90d6a2e" providerId="ADAL" clId="{5B0A7134-66BE-495D-ADE6-E96995584A4A}" dt="2024-11-20T17:57:33.080" v="21" actId="478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5B0A7134-66BE-495D-ADE6-E96995584A4A}" dt="2024-11-20T18:04:44.147" v="175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5B0A7134-66BE-495D-ADE6-E96995584A4A}" dt="2024-11-20T18:04:44.147" v="175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5B0A7134-66BE-495D-ADE6-E96995584A4A}" dt="2024-11-20T18:00:18.803" v="56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5B0A7134-66BE-495D-ADE6-E96995584A4A}" dt="2024-11-20T18:00:18.803" v="56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5B0A7134-66BE-495D-ADE6-E96995584A4A}" dt="2024-11-20T18:04:31.472" v="159" actId="6549"/>
        <pc:sldMkLst>
          <pc:docMk/>
          <pc:sldMk cId="2358227644" sldId="283"/>
        </pc:sldMkLst>
        <pc:spChg chg="mod">
          <ac:chgData name="Badri, Sreenivas" userId="0b43dccd-042e-4be0-871d-afa1d90d6a2e" providerId="ADAL" clId="{5B0A7134-66BE-495D-ADE6-E96995584A4A}" dt="2024-11-20T18:04:31.472" v="159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5B0A7134-66BE-495D-ADE6-E96995584A4A}" dt="2024-11-20T18:00:08.489" v="41" actId="47"/>
        <pc:sldMkLst>
          <pc:docMk/>
          <pc:sldMk cId="2251285242" sldId="285"/>
        </pc:sldMkLst>
      </pc:sldChg>
      <pc:sldChg chg="del">
        <pc:chgData name="Badri, Sreenivas" userId="0b43dccd-042e-4be0-871d-afa1d90d6a2e" providerId="ADAL" clId="{5B0A7134-66BE-495D-ADE6-E96995584A4A}" dt="2024-11-20T18:01:15.254" v="60" actId="47"/>
        <pc:sldMkLst>
          <pc:docMk/>
          <pc:sldMk cId="602845273" sldId="286"/>
        </pc:sldMkLst>
      </pc:sldChg>
      <pc:sldChg chg="modSp mod">
        <pc:chgData name="Badri, Sreenivas" userId="0b43dccd-042e-4be0-871d-afa1d90d6a2e" providerId="ADAL" clId="{5B0A7134-66BE-495D-ADE6-E96995584A4A}" dt="2024-11-20T20:05:48.751" v="183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5B0A7134-66BE-495D-ADE6-E96995584A4A}" dt="2024-11-20T18:01:20.540" v="65" actId="20577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5B0A7134-66BE-495D-ADE6-E96995584A4A}" dt="2024-11-20T20:05:48.751" v="183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5B0A7134-66BE-495D-ADE6-E96995584A4A}" dt="2024-11-20T18:01:04.825" v="59"/>
        <pc:sldMkLst>
          <pc:docMk/>
          <pc:sldMk cId="3102362417" sldId="289"/>
        </pc:sldMkLst>
        <pc:spChg chg="mod">
          <ac:chgData name="Badri, Sreenivas" userId="0b43dccd-042e-4be0-871d-afa1d90d6a2e" providerId="ADAL" clId="{5B0A7134-66BE-495D-ADE6-E96995584A4A}" dt="2024-11-20T18:01:04.825" v="59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5B0A7134-66BE-495D-ADE6-E96995584A4A}" dt="2024-11-20T18:00:59.525" v="58" actId="20577"/>
          <ac:spMkLst>
            <pc:docMk/>
            <pc:sldMk cId="3102362417" sldId="289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39945FFA-58B9-4609-B37F-C72120006C8B}"/>
    <pc:docChg chg="undo custSel addSld delSld modSld sldOrd">
      <pc:chgData name="Badri, Sreenivas" userId="0b43dccd-042e-4be0-871d-afa1d90d6a2e" providerId="ADAL" clId="{39945FFA-58B9-4609-B37F-C72120006C8B}" dt="2024-09-25T15:49:59.591" v="212" actId="20577"/>
      <pc:docMkLst>
        <pc:docMk/>
      </pc:docMkLst>
      <pc:sldChg chg="modSp mod">
        <pc:chgData name="Badri, Sreenivas" userId="0b43dccd-042e-4be0-871d-afa1d90d6a2e" providerId="ADAL" clId="{39945FFA-58B9-4609-B37F-C72120006C8B}" dt="2024-09-25T15:19:19.546" v="2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39945FFA-58B9-4609-B37F-C72120006C8B}" dt="2024-09-25T15:19:19.546" v="2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39945FFA-58B9-4609-B37F-C72120006C8B}" dt="2024-09-25T15:49:59.591" v="212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39945FFA-58B9-4609-B37F-C72120006C8B}" dt="2024-09-25T15:49:59.591" v="212" actId="20577"/>
          <ac:graphicFrameMkLst>
            <pc:docMk/>
            <pc:sldMk cId="3190927396" sldId="267"/>
            <ac:graphicFrameMk id="3" creationId="{36AE4EBE-A150-5CA2-FDE4-4EEECEFBA20C}"/>
          </ac:graphicFrameMkLst>
        </pc:graphicFrameChg>
      </pc:sldChg>
      <pc:sldChg chg="del">
        <pc:chgData name="Badri, Sreenivas" userId="0b43dccd-042e-4be0-871d-afa1d90d6a2e" providerId="ADAL" clId="{39945FFA-58B9-4609-B37F-C72120006C8B}" dt="2024-09-25T15:19:49.984" v="23" actId="47"/>
        <pc:sldMkLst>
          <pc:docMk/>
          <pc:sldMk cId="266417456" sldId="277"/>
        </pc:sldMkLst>
      </pc:sldChg>
      <pc:sldChg chg="modSp mod">
        <pc:chgData name="Badri, Sreenivas" userId="0b43dccd-042e-4be0-871d-afa1d90d6a2e" providerId="ADAL" clId="{39945FFA-58B9-4609-B37F-C72120006C8B}" dt="2024-09-25T15:39:27.299" v="34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39945FFA-58B9-4609-B37F-C72120006C8B}" dt="2024-09-25T15:39:27.299" v="34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39945FFA-58B9-4609-B37F-C72120006C8B}" dt="2024-09-25T15:39:56.661" v="55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39945FFA-58B9-4609-B37F-C72120006C8B}" dt="2024-09-25T15:39:56.661" v="55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ord">
        <pc:chgData name="Badri, Sreenivas" userId="0b43dccd-042e-4be0-871d-afa1d90d6a2e" providerId="ADAL" clId="{39945FFA-58B9-4609-B37F-C72120006C8B}" dt="2024-09-25T15:19:56.862" v="25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39945FFA-58B9-4609-B37F-C72120006C8B}" dt="2024-09-25T15:41:42.727" v="73" actId="255"/>
        <pc:sldMkLst>
          <pc:docMk/>
          <pc:sldMk cId="602845273" sldId="286"/>
        </pc:sldMkLst>
        <pc:spChg chg="mod">
          <ac:chgData name="Badri, Sreenivas" userId="0b43dccd-042e-4be0-871d-afa1d90d6a2e" providerId="ADAL" clId="{39945FFA-58B9-4609-B37F-C72120006C8B}" dt="2024-09-25T15:41:16.693" v="58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1:42.727" v="73" actId="255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19.828" v="80"/>
        <pc:sldMkLst>
          <pc:docMk/>
          <pc:sldMk cId="44312632" sldId="287"/>
        </pc:sldMkLst>
        <pc:spChg chg="mod">
          <ac:chgData name="Badri, Sreenivas" userId="0b43dccd-042e-4be0-871d-afa1d90d6a2e" providerId="ADAL" clId="{39945FFA-58B9-4609-B37F-C72120006C8B}" dt="2024-09-25T15:42:04.133" v="77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19.828" v="80"/>
          <ac:spMkLst>
            <pc:docMk/>
            <pc:sldMk cId="44312632" sldId="287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52.167" v="100" actId="6549"/>
        <pc:sldMkLst>
          <pc:docMk/>
          <pc:sldMk cId="3294682632" sldId="288"/>
        </pc:sldMkLst>
        <pc:spChg chg="mod">
          <ac:chgData name="Badri, Sreenivas" userId="0b43dccd-042e-4be0-871d-afa1d90d6a2e" providerId="ADAL" clId="{39945FFA-58B9-4609-B37F-C72120006C8B}" dt="2024-09-25T15:42:40.010" v="82"/>
          <ac:spMkLst>
            <pc:docMk/>
            <pc:sldMk cId="3294682632" sldId="288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52.167" v="100" actId="6549"/>
          <ac:spMkLst>
            <pc:docMk/>
            <pc:sldMk cId="3294682632" sldId="288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42971502-9BCA-4639-904C-E445DC697E6D}"/>
    <pc:docChg chg="addSld delSld modSld">
      <pc:chgData name="Badri, Sreenivas" userId="0b43dccd-042e-4be0-871d-afa1d90d6a2e" providerId="ADAL" clId="{42971502-9BCA-4639-904C-E445DC697E6D}" dt="2024-12-19T13:28:41.481" v="423" actId="255"/>
      <pc:docMkLst>
        <pc:docMk/>
      </pc:docMkLst>
      <pc:sldChg chg="modSp mod">
        <pc:chgData name="Badri, Sreenivas" userId="0b43dccd-042e-4be0-871d-afa1d90d6a2e" providerId="ADAL" clId="{42971502-9BCA-4639-904C-E445DC697E6D}" dt="2024-12-18T20:19:24.643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2971502-9BCA-4639-904C-E445DC697E6D}" dt="2024-12-18T20:19:24.643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2971502-9BCA-4639-904C-E445DC697E6D}" dt="2024-12-19T13:26:44.413" v="375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42971502-9BCA-4639-904C-E445DC697E6D}" dt="2024-12-19T13:26:44.413" v="375" actId="20577"/>
          <ac:graphicFrameMkLst>
            <pc:docMk/>
            <pc:sldMk cId="3190927396" sldId="267"/>
            <ac:graphicFrameMk id="3" creationId="{7AE49BF9-9DAA-2DC6-23DD-DB48C88E3F67}"/>
          </ac:graphicFrameMkLst>
        </pc:graphicFrameChg>
      </pc:sldChg>
      <pc:sldChg chg="modSp mod">
        <pc:chgData name="Badri, Sreenivas" userId="0b43dccd-042e-4be0-871d-afa1d90d6a2e" providerId="ADAL" clId="{42971502-9BCA-4639-904C-E445DC697E6D}" dt="2024-12-18T21:02:26.875" v="286" actId="5793"/>
        <pc:sldMkLst>
          <pc:docMk/>
          <pc:sldMk cId="2366766001" sldId="279"/>
        </pc:sldMkLst>
        <pc:spChg chg="mod">
          <ac:chgData name="Badri, Sreenivas" userId="0b43dccd-042e-4be0-871d-afa1d90d6a2e" providerId="ADAL" clId="{42971502-9BCA-4639-904C-E445DC697E6D}" dt="2024-12-18T21:02:26.875" v="286" actId="5793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42971502-9BCA-4639-904C-E445DC697E6D}" dt="2024-12-19T13:28:41.481" v="423" actId="255"/>
        <pc:sldMkLst>
          <pc:docMk/>
          <pc:sldMk cId="1689020956" sldId="281"/>
        </pc:sldMkLst>
        <pc:spChg chg="mod">
          <ac:chgData name="Badri, Sreenivas" userId="0b43dccd-042e-4be0-871d-afa1d90d6a2e" providerId="ADAL" clId="{42971502-9BCA-4639-904C-E445DC697E6D}" dt="2024-12-19T13:28:41.481" v="423" actId="255"/>
          <ac:spMkLst>
            <pc:docMk/>
            <pc:sldMk cId="1689020956" sldId="281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42971502-9BCA-4639-904C-E445DC697E6D}" dt="2024-12-18T21:02:44.634" v="287" actId="47"/>
        <pc:sldMkLst>
          <pc:docMk/>
          <pc:sldMk cId="2358227644" sldId="283"/>
        </pc:sldMkLst>
      </pc:sldChg>
      <pc:sldChg chg="modSp mod">
        <pc:chgData name="Badri, Sreenivas" userId="0b43dccd-042e-4be0-871d-afa1d90d6a2e" providerId="ADAL" clId="{42971502-9BCA-4639-904C-E445DC697E6D}" dt="2024-12-18T21:04:55.987" v="317" actId="255"/>
        <pc:sldMkLst>
          <pc:docMk/>
          <pc:sldMk cId="44312632" sldId="287"/>
        </pc:sldMkLst>
        <pc:spChg chg="mod">
          <ac:chgData name="Badri, Sreenivas" userId="0b43dccd-042e-4be0-871d-afa1d90d6a2e" providerId="ADAL" clId="{42971502-9BCA-4639-904C-E445DC697E6D}" dt="2024-12-18T21:04:55.987" v="317" actId="255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42971502-9BCA-4639-904C-E445DC697E6D}" dt="2024-12-18T21:04:50.894" v="316" actId="255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42971502-9BCA-4639-904C-E445DC697E6D}" dt="2024-12-18T21:04:23.362" v="312" actId="255"/>
        <pc:sldMkLst>
          <pc:docMk/>
          <pc:sldMk cId="3102362417" sldId="289"/>
        </pc:sldMkLst>
        <pc:spChg chg="mod">
          <ac:chgData name="Badri, Sreenivas" userId="0b43dccd-042e-4be0-871d-afa1d90d6a2e" providerId="ADAL" clId="{42971502-9BCA-4639-904C-E445DC697E6D}" dt="2024-12-18T21:04:23.362" v="312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42971502-9BCA-4639-904C-E445DC697E6D}" dt="2024-12-18T21:04:03.554" v="311" actId="108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">
        <pc:chgData name="Badri, Sreenivas" userId="0b43dccd-042e-4be0-871d-afa1d90d6a2e" providerId="ADAL" clId="{42971502-9BCA-4639-904C-E445DC697E6D}" dt="2024-12-18T21:04:40.909" v="314" actId="255"/>
        <pc:sldMkLst>
          <pc:docMk/>
          <pc:sldMk cId="3299860568" sldId="291"/>
        </pc:sldMkLst>
        <pc:spChg chg="mod">
          <ac:chgData name="Badri, Sreenivas" userId="0b43dccd-042e-4be0-871d-afa1d90d6a2e" providerId="ADAL" clId="{42971502-9BCA-4639-904C-E445DC697E6D}" dt="2024-12-18T21:04:31.424" v="313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42971502-9BCA-4639-904C-E445DC697E6D}" dt="2024-12-18T21:04:40.909" v="314" actId="255"/>
          <ac:spMkLst>
            <pc:docMk/>
            <pc:sldMk cId="3299860568" sldId="291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07D5AAA5-7DDE-4561-8C13-244E990660C2}"/>
    <pc:docChg chg="undo custSel addSld delSld modSld sldOrd">
      <pc:chgData name="Badri, Sreenivas" userId="0b43dccd-042e-4be0-871d-afa1d90d6a2e" providerId="ADAL" clId="{07D5AAA5-7DDE-4561-8C13-244E990660C2}" dt="2024-10-25T09:49:56.022" v="470"/>
      <pc:docMkLst>
        <pc:docMk/>
      </pc:docMkLst>
      <pc:sldChg chg="modSp mod">
        <pc:chgData name="Badri, Sreenivas" userId="0b43dccd-042e-4be0-871d-afa1d90d6a2e" providerId="ADAL" clId="{07D5AAA5-7DDE-4561-8C13-244E990660C2}" dt="2024-10-22T16:33:54.012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7D5AAA5-7DDE-4561-8C13-244E990660C2}" dt="2024-10-22T16:33:54.01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07D5AAA5-7DDE-4561-8C13-244E990660C2}" dt="2024-10-23T20:36:30.705" v="388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07D5AAA5-7DDE-4561-8C13-244E990660C2}" dt="2024-10-22T16:34:23.591" v="11" actId="47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add mod modGraphic">
          <ac:chgData name="Badri, Sreenivas" userId="0b43dccd-042e-4be0-871d-afa1d90d6a2e" providerId="ADAL" clId="{07D5AAA5-7DDE-4561-8C13-244E990660C2}" dt="2024-10-23T20:36:30.705" v="388" actId="20577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07D5AAA5-7DDE-4561-8C13-244E990660C2}" dt="2024-10-22T16:55:19.739" v="260" actId="122"/>
        <pc:sldMkLst>
          <pc:docMk/>
          <pc:sldMk cId="1689020956" sldId="281"/>
        </pc:sldMkLst>
        <pc:spChg chg="mod">
          <ac:chgData name="Badri, Sreenivas" userId="0b43dccd-042e-4be0-871d-afa1d90d6a2e" providerId="ADAL" clId="{07D5AAA5-7DDE-4561-8C13-244E990660C2}" dt="2024-10-22T16:55:19.739" v="260" actId="122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6:27.564" v="282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07D5AAA5-7DDE-4561-8C13-244E990660C2}" dt="2024-10-22T16:56:27.564" v="282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07D5AAA5-7DDE-4561-8C13-244E990660C2}" dt="2024-10-22T16:57:32.949" v="283" actId="47"/>
        <pc:sldMkLst>
          <pc:docMk/>
          <pc:sldMk cId="1760428034" sldId="284"/>
        </pc:sldMkLst>
      </pc:sldChg>
      <pc:sldChg chg="modSp mod ord">
        <pc:chgData name="Badri, Sreenivas" userId="0b43dccd-042e-4be0-871d-afa1d90d6a2e" providerId="ADAL" clId="{07D5AAA5-7DDE-4561-8C13-244E990660C2}" dt="2024-10-22T16:55:23.661" v="261" actId="122"/>
        <pc:sldMkLst>
          <pc:docMk/>
          <pc:sldMk cId="2251285242" sldId="285"/>
        </pc:sldMkLst>
        <pc:spChg chg="mod">
          <ac:chgData name="Badri, Sreenivas" userId="0b43dccd-042e-4be0-871d-afa1d90d6a2e" providerId="ADAL" clId="{07D5AAA5-7DDE-4561-8C13-244E990660C2}" dt="2024-10-22T16:46:52.475" v="31"/>
          <ac:spMkLst>
            <pc:docMk/>
            <pc:sldMk cId="2251285242" sldId="285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2T16:55:23.661" v="261" actId="122"/>
          <ac:spMkLst>
            <pc:docMk/>
            <pc:sldMk cId="2251285242" sldId="285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5:10.952" v="258" actId="122"/>
        <pc:sldMkLst>
          <pc:docMk/>
          <pc:sldMk cId="602845273" sldId="286"/>
        </pc:sldMkLst>
        <pc:spChg chg="mod">
          <ac:chgData name="Badri, Sreenivas" userId="0b43dccd-042e-4be0-871d-afa1d90d6a2e" providerId="ADAL" clId="{07D5AAA5-7DDE-4561-8C13-244E990660C2}" dt="2024-10-22T16:50:54.697" v="122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10.952" v="258" actId="122"/>
          <ac:spMkLst>
            <pc:docMk/>
            <pc:sldMk cId="602845273" sldId="286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07D5AAA5-7DDE-4561-8C13-244E990660C2}" dt="2024-10-22T16:55:04.923" v="256" actId="122"/>
        <pc:sldMkLst>
          <pc:docMk/>
          <pc:sldMk cId="44312632" sldId="287"/>
        </pc:sldMkLst>
        <pc:spChg chg="mod">
          <ac:chgData name="Badri, Sreenivas" userId="0b43dccd-042e-4be0-871d-afa1d90d6a2e" providerId="ADAL" clId="{07D5AAA5-7DDE-4561-8C13-244E990660C2}" dt="2024-10-22T16:53:12.929" v="204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04.923" v="256" actId="122"/>
          <ac:spMkLst>
            <pc:docMk/>
            <pc:sldMk cId="44312632" sldId="287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07D5AAA5-7DDE-4561-8C13-244E990660C2}" dt="2024-10-22T16:55:36.332" v="262" actId="47"/>
        <pc:sldMkLst>
          <pc:docMk/>
          <pc:sldMk cId="3294682632" sldId="288"/>
        </pc:sldMkLst>
      </pc:sldChg>
      <pc:sldChg chg="modSp add mod">
        <pc:chgData name="Badri, Sreenivas" userId="0b43dccd-042e-4be0-871d-afa1d90d6a2e" providerId="ADAL" clId="{07D5AAA5-7DDE-4561-8C13-244E990660C2}" dt="2024-10-23T20:37:19.242" v="40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07D5AAA5-7DDE-4561-8C13-244E990660C2}" dt="2024-10-23T20:37:15.461" v="403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3T20:37:19.242" v="405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 ord">
        <pc:chgData name="Badri, Sreenivas" userId="0b43dccd-042e-4be0-871d-afa1d90d6a2e" providerId="ADAL" clId="{07D5AAA5-7DDE-4561-8C13-244E990660C2}" dt="2024-10-25T09:49:56.022" v="470"/>
        <pc:sldMkLst>
          <pc:docMk/>
          <pc:sldMk cId="2364780633" sldId="290"/>
        </pc:sldMkLst>
        <pc:spChg chg="mod">
          <ac:chgData name="Badri, Sreenivas" userId="0b43dccd-042e-4be0-871d-afa1d90d6a2e" providerId="ADAL" clId="{07D5AAA5-7DDE-4561-8C13-244E990660C2}" dt="2024-10-25T09:49:51.946" v="468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5T09:49:46.008" v="460" actId="20577"/>
          <ac:spMkLst>
            <pc:docMk/>
            <pc:sldMk cId="2364780633" sldId="290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3AAE375-0399-4050-87E0-B57E21F78429}" dt="2024-08-29T00:04:52.607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3AAE375-0399-4050-87E0-B57E21F78429}" dt="2024-08-29T00:18:34.129" v="113" actId="10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del">
          <ac:chgData name="Badri, Sreenivas" userId="0b43dccd-042e-4be0-871d-afa1d90d6a2e" providerId="ADAL" clId="{53AAE375-0399-4050-87E0-B57E21F78429}" dt="2024-08-29T00:17:03.415" v="83" actId="478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53AAE375-0399-4050-87E0-B57E21F78429}" dt="2024-08-29T00:16:17.549" v="79" actId="1076"/>
          <ac:spMkLst>
            <pc:docMk/>
            <pc:sldMk cId="2358227644" sldId="283"/>
            <ac:spMk id="3" creationId="{205C1CAD-6EEE-43AE-9103-288A34A544CD}"/>
          </ac:spMkLst>
        </pc:spChg>
        <pc:graphicFrameChg chg="add mod">
          <ac:chgData name="Badri, Sreenivas" userId="0b43dccd-042e-4be0-871d-afa1d90d6a2e" providerId="ADAL" clId="{53AAE375-0399-4050-87E0-B57E21F78429}" dt="2024-08-29T00:13:47.305" v="26"/>
          <ac:graphicFrameMkLst>
            <pc:docMk/>
            <pc:sldMk cId="2358227644" sldId="283"/>
            <ac:graphicFrameMk id="5" creationId="{29B8C5BB-A311-9EDC-F5DE-E8175BF6B4D3}"/>
          </ac:graphicFrameMkLst>
        </pc:graphicFrameChg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53AAE375-0399-4050-87E0-B57E21F78429}" dt="2024-08-29T00:16:25.647" v="81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  <pc:spChg chg="mod">
          <ac:chgData name="Badri, Sreenivas" userId="0b43dccd-042e-4be0-871d-afa1d90d6a2e" providerId="ADAL" clId="{53AAE375-0399-4050-87E0-B57E21F78429}" dt="2024-08-29T00:13:11.022" v="20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53AAE375-0399-4050-87E0-B57E21F78429}" dt="2024-08-29T00:13:00.642" v="18"/>
          <ac:spMkLst>
            <pc:docMk/>
            <pc:sldMk cId="602845273" sldId="286"/>
            <ac:spMk id="3" creationId="{2EC37A8A-0170-4164-B0E6-45E1885EC7B3}"/>
          </ac:spMkLst>
        </pc:spChg>
        <pc:graphicFrameChg chg="add mod">
          <ac:chgData name="Badri, Sreenivas" userId="0b43dccd-042e-4be0-871d-afa1d90d6a2e" providerId="ADAL" clId="{53AAE375-0399-4050-87E0-B57E21F78429}" dt="2024-08-29T00:12:33.825" v="15"/>
          <ac:graphicFrameMkLst>
            <pc:docMk/>
            <pc:sldMk cId="602845273" sldId="286"/>
            <ac:graphicFrameMk id="5" creationId="{F0D98C03-1720-1D7D-6FB6-CB63697DEF47}"/>
          </ac:graphicFrameMkLst>
        </pc:graphicFrameChg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lake.Holt@LCRA.ORG" TargetMode="External"/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December 19,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2025 TWG Meeting Schedule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Seeking Vice-Chair Nominations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r>
              <a:rPr lang="en-US" dirty="0"/>
              <a:t> and Blake at </a:t>
            </a:r>
            <a:r>
              <a:rPr lang="en-US" dirty="0">
                <a:hlinkClick r:id="rId3"/>
              </a:rPr>
              <a:t>Blake.Holt@LCRA.ORG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AE49BF9-9DAA-2DC6-23DD-DB48C88E3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83805"/>
              </p:ext>
            </p:extLst>
          </p:nvPr>
        </p:nvGraphicFramePr>
        <p:xfrm>
          <a:off x="381000" y="1066800"/>
          <a:ext cx="8305800" cy="4114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048">
                  <a:extLst>
                    <a:ext uri="{9D8B030D-6E8A-4147-A177-3AD203B41FA5}">
                      <a16:colId xmlns:a16="http://schemas.microsoft.com/office/drawing/2014/main" val="3386744748"/>
                    </a:ext>
                  </a:extLst>
                </a:gridCol>
                <a:gridCol w="3576952">
                  <a:extLst>
                    <a:ext uri="{9D8B030D-6E8A-4147-A177-3AD203B41FA5}">
                      <a16:colId xmlns:a16="http://schemas.microsoft.com/office/drawing/2014/main" val="4203151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507182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627315185"/>
                    </a:ext>
                  </a:extLst>
                </a:gridCol>
              </a:tblGrid>
              <a:tr h="784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Item Description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Start 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5034724"/>
                  </a:ext>
                </a:extLst>
              </a:tr>
              <a:tr h="4085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Antitrust admonition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68994352"/>
                  </a:ext>
                </a:extLst>
              </a:tr>
              <a:tr h="4085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Updates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Troy Anderson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49784594"/>
                  </a:ext>
                </a:extLst>
              </a:tr>
              <a:tr h="4085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RTC+B Updates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Sruthi Hariharan/Kevin McGarrahan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2:15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3772299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NPRR1253 and NPRR1226 Updates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Patterson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2:30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12325458"/>
                  </a:ext>
                </a:extLst>
              </a:tr>
              <a:tr h="6132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ERCOT.COM Dashboard Roadmap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Amy Lofton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     2:40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2707449"/>
                  </a:ext>
                </a:extLst>
              </a:tr>
              <a:tr h="33346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 Point DPC Submission Process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Y-M Yatar (CNP)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     2:55PM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72091168"/>
                  </a:ext>
                </a:extLst>
              </a:tr>
              <a:tr h="4085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Round Table Discussion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Blake Holt (LCRA)/Sreenivas Badri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3:25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4812304"/>
                  </a:ext>
                </a:extLst>
              </a:tr>
              <a:tr h="4085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Adjourn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Blake Holt (LCRA)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3:40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1090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2400" dirty="0"/>
              <a:t>RTC+B Updates – Sruthi Hariharan/Kevin McGarrahan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NPRR1253 and NPRR1226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NPRR1253 and NPRR1226 Updates – Mark Patterson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ERCOT.COM Dashboard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ERCOT.COM Dashboard Roadmap – Amy Lofton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Point DPC Submission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algn="ctr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Center Point DPC Submission Process – Y-M Yatar (CNP)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4185</TotalTime>
  <Words>244</Words>
  <Application>Microsoft Office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Project Updates</vt:lpstr>
      <vt:lpstr>RTC+B Updates</vt:lpstr>
      <vt:lpstr>NPRR1253 and NPRR1226 Updates</vt:lpstr>
      <vt:lpstr>ERCOT.COM Dashboard Roadmap</vt:lpstr>
      <vt:lpstr>Center Point DPC Submission Process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2024-12-19T13:28:41Z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