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81" r:id="rId7"/>
    <p:sldId id="279" r:id="rId8"/>
    <p:sldId id="331" r:id="rId9"/>
    <p:sldId id="332" r:id="rId10"/>
    <p:sldId id="28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88" d="100"/>
          <a:sy n="88" d="100"/>
        </p:scale>
        <p:origin x="368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12/17/2024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12/17/2024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89529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12/19/24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ercot.com/calendar/12192024-MWG-Meeting-_-Webe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Metering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Dec 19,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7620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Notes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Rectangle 2">
            <a:extLst>
              <a:ext uri="{FF2B5EF4-FFF2-40B4-BE49-F238E27FC236}">
                <a16:creationId xmlns:a16="http://schemas.microsoft.com/office/drawing/2014/main" id="{F270C4B4-208C-CB37-B799-D47385D43FBE}"/>
              </a:ext>
            </a:extLst>
          </p:cNvPr>
          <p:cNvSpPr/>
          <p:nvPr/>
        </p:nvSpPr>
        <p:spPr>
          <a:xfrm>
            <a:off x="381000" y="762000"/>
            <a:ext cx="8305800" cy="2677656"/>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Review previous 11/20/24 MWG meeting notes </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SMOGRR028</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762000"/>
            <a:ext cx="8305800" cy="2677656"/>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Discussion</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427999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https://www.ercot.com/calendar/12192024-MWG-Meeting-_-Webex</a:t>
            </a:r>
            <a:r>
              <a:rPr lang="en-US" sz="2000" dirty="0"/>
              <a:t> </a:t>
            </a:r>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12927</TotalTime>
  <Words>214</Words>
  <Application>Microsoft Office PowerPoint</Application>
  <PresentationFormat>On-screen Show (4:3)</PresentationFormat>
  <Paragraphs>46</Paragraphs>
  <Slides>6</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TradeGothic LT</vt:lpstr>
      <vt:lpstr>1_Custom Design</vt:lpstr>
      <vt:lpstr>Office Theme</vt:lpstr>
      <vt:lpstr>PowerPoint Presentation</vt:lpstr>
      <vt:lpstr>Anti-Trust Admonition</vt:lpstr>
      <vt:lpstr>Meeting Notes</vt:lpstr>
      <vt:lpstr>SMOGRR028</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Zamarripa-Ulloa, Isay</cp:lastModifiedBy>
  <cp:revision>355</cp:revision>
  <cp:lastPrinted>2016-01-21T20:53:15Z</cp:lastPrinted>
  <dcterms:created xsi:type="dcterms:W3CDTF">2016-01-21T15:20:31Z</dcterms:created>
  <dcterms:modified xsi:type="dcterms:W3CDTF">2024-12-17T16:39:54Z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