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3"/>
  </p:notesMasterIdLst>
  <p:handoutMasterIdLst>
    <p:handoutMasterId r:id="rId14"/>
  </p:handoutMasterIdLst>
  <p:sldIdLst>
    <p:sldId id="542" r:id="rId7"/>
    <p:sldId id="550" r:id="rId8"/>
    <p:sldId id="259" r:id="rId9"/>
    <p:sldId id="554" r:id="rId10"/>
    <p:sldId id="555" r:id="rId11"/>
    <p:sldId id="553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E6EBF0"/>
    <a:srgbClr val="093C61"/>
    <a:srgbClr val="98C3FA"/>
    <a:srgbClr val="70CDD9"/>
    <a:srgbClr val="8DC3E5"/>
    <a:srgbClr val="A9E5EA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E90BA-19CD-425A-893B-8828DDB83528}" v="300" dt="2024-12-11T15:02:33.67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howGuides="1">
      <p:cViewPr varScale="1">
        <p:scale>
          <a:sx n="70" d="100"/>
          <a:sy n="70" d="100"/>
        </p:scale>
        <p:origin x="78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fton, Amy" userId="e3827785-5111-4e73-950a-d95ccf5ddeeb" providerId="ADAL" clId="{269E90BA-19CD-425A-893B-8828DDB83528}"/>
    <pc:docChg chg="undo custSel addSld delSld modSld sldOrd">
      <pc:chgData name="Lofton, Amy" userId="e3827785-5111-4e73-950a-d95ccf5ddeeb" providerId="ADAL" clId="{269E90BA-19CD-425A-893B-8828DDB83528}" dt="2024-12-12T15:25:59.556" v="1608" actId="20577"/>
      <pc:docMkLst>
        <pc:docMk/>
      </pc:docMkLst>
      <pc:sldChg chg="delSp modSp mod ord">
        <pc:chgData name="Lofton, Amy" userId="e3827785-5111-4e73-950a-d95ccf5ddeeb" providerId="ADAL" clId="{269E90BA-19CD-425A-893B-8828DDB83528}" dt="2024-12-11T15:02:33.670" v="1599" actId="20577"/>
        <pc:sldMkLst>
          <pc:docMk/>
          <pc:sldMk cId="973006501" sldId="259"/>
        </pc:sldMkLst>
        <pc:spChg chg="mod">
          <ac:chgData name="Lofton, Amy" userId="e3827785-5111-4e73-950a-d95ccf5ddeeb" providerId="ADAL" clId="{269E90BA-19CD-425A-893B-8828DDB83528}" dt="2024-12-05T18:01:37.204" v="533" actId="20577"/>
          <ac:spMkLst>
            <pc:docMk/>
            <pc:sldMk cId="973006501" sldId="259"/>
            <ac:spMk id="2" creationId="{070ADC3E-F2D2-5DD9-BB64-F995A8EE704C}"/>
          </ac:spMkLst>
        </pc:spChg>
        <pc:spChg chg="mod">
          <ac:chgData name="Lofton, Amy" userId="e3827785-5111-4e73-950a-d95ccf5ddeeb" providerId="ADAL" clId="{269E90BA-19CD-425A-893B-8828DDB83528}" dt="2024-12-05T18:04:50.178" v="576" actId="1038"/>
          <ac:spMkLst>
            <pc:docMk/>
            <pc:sldMk cId="973006501" sldId="259"/>
            <ac:spMk id="5" creationId="{0C0E5D24-8BEC-254D-9A45-E114B2DC9D49}"/>
          </ac:spMkLst>
        </pc:spChg>
        <pc:spChg chg="mod">
          <ac:chgData name="Lofton, Amy" userId="e3827785-5111-4e73-950a-d95ccf5ddeeb" providerId="ADAL" clId="{269E90BA-19CD-425A-893B-8828DDB83528}" dt="2024-12-03T18:48:30.325" v="267" actId="1037"/>
          <ac:spMkLst>
            <pc:docMk/>
            <pc:sldMk cId="973006501" sldId="259"/>
            <ac:spMk id="8" creationId="{1C883608-C126-3913-36C7-F8371965FFB9}"/>
          </ac:spMkLst>
        </pc:spChg>
        <pc:spChg chg="del mod">
          <ac:chgData name="Lofton, Amy" userId="e3827785-5111-4e73-950a-d95ccf5ddeeb" providerId="ADAL" clId="{269E90BA-19CD-425A-893B-8828DDB83528}" dt="2024-12-05T18:01:56.523" v="535" actId="478"/>
          <ac:spMkLst>
            <pc:docMk/>
            <pc:sldMk cId="973006501" sldId="259"/>
            <ac:spMk id="9" creationId="{185FE103-0EEB-58B6-A039-D9B231188177}"/>
          </ac:spMkLst>
        </pc:spChg>
        <pc:graphicFrameChg chg="mod">
          <ac:chgData name="Lofton, Amy" userId="e3827785-5111-4e73-950a-d95ccf5ddeeb" providerId="ADAL" clId="{269E90BA-19CD-425A-893B-8828DDB83528}" dt="2024-12-11T15:02:33.670" v="1599" actId="20577"/>
          <ac:graphicFrameMkLst>
            <pc:docMk/>
            <pc:sldMk cId="973006501" sldId="259"/>
            <ac:graphicFrameMk id="4" creationId="{8FCA6DEC-1711-5734-FB5F-5FA01936B946}"/>
          </ac:graphicFrameMkLst>
        </pc:graphicFrameChg>
        <pc:picChg chg="mod">
          <ac:chgData name="Lofton, Amy" userId="e3827785-5111-4e73-950a-d95ccf5ddeeb" providerId="ADAL" clId="{269E90BA-19CD-425A-893B-8828DDB83528}" dt="2024-12-05T18:04:44.844" v="564" actId="1036"/>
          <ac:picMkLst>
            <pc:docMk/>
            <pc:sldMk cId="973006501" sldId="259"/>
            <ac:picMk id="6" creationId="{18C4DC51-9C80-F3D9-6250-765A085AAD63}"/>
          </ac:picMkLst>
        </pc:picChg>
        <pc:picChg chg="mod">
          <ac:chgData name="Lofton, Amy" userId="e3827785-5111-4e73-950a-d95ccf5ddeeb" providerId="ADAL" clId="{269E90BA-19CD-425A-893B-8828DDB83528}" dt="2024-12-03T18:48:26.222" v="264" actId="1037"/>
          <ac:picMkLst>
            <pc:docMk/>
            <pc:sldMk cId="973006501" sldId="259"/>
            <ac:picMk id="7" creationId="{89A631DC-77A6-CC11-408C-96698165B798}"/>
          </ac:picMkLst>
        </pc:picChg>
      </pc:sldChg>
      <pc:sldChg chg="modSp mod">
        <pc:chgData name="Lofton, Amy" userId="e3827785-5111-4e73-950a-d95ccf5ddeeb" providerId="ADAL" clId="{269E90BA-19CD-425A-893B-8828DDB83528}" dt="2024-12-03T18:11:26.328" v="1" actId="20577"/>
        <pc:sldMkLst>
          <pc:docMk/>
          <pc:sldMk cId="1850676767" sldId="542"/>
        </pc:sldMkLst>
        <pc:spChg chg="mod">
          <ac:chgData name="Lofton, Amy" userId="e3827785-5111-4e73-950a-d95ccf5ddeeb" providerId="ADAL" clId="{269E90BA-19CD-425A-893B-8828DDB83528}" dt="2024-12-03T18:11:26.328" v="1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Lofton, Amy" userId="e3827785-5111-4e73-950a-d95ccf5ddeeb" providerId="ADAL" clId="{269E90BA-19CD-425A-893B-8828DDB83528}" dt="2024-12-03T18:13:57.484" v="179" actId="47"/>
        <pc:sldMkLst>
          <pc:docMk/>
          <pc:sldMk cId="2383133640" sldId="544"/>
        </pc:sldMkLst>
      </pc:sldChg>
      <pc:sldChg chg="del">
        <pc:chgData name="Lofton, Amy" userId="e3827785-5111-4e73-950a-d95ccf5ddeeb" providerId="ADAL" clId="{269E90BA-19CD-425A-893B-8828DDB83528}" dt="2024-12-03T18:14:00.846" v="180" actId="47"/>
        <pc:sldMkLst>
          <pc:docMk/>
          <pc:sldMk cId="1048971625" sldId="546"/>
        </pc:sldMkLst>
      </pc:sldChg>
      <pc:sldChg chg="modSp mod">
        <pc:chgData name="Lofton, Amy" userId="e3827785-5111-4e73-950a-d95ccf5ddeeb" providerId="ADAL" clId="{269E90BA-19CD-425A-893B-8828DDB83528}" dt="2024-12-06T19:24:16.245" v="1370" actId="14100"/>
        <pc:sldMkLst>
          <pc:docMk/>
          <pc:sldMk cId="4121007640" sldId="550"/>
        </pc:sldMkLst>
        <pc:spChg chg="mod">
          <ac:chgData name="Lofton, Amy" userId="e3827785-5111-4e73-950a-d95ccf5ddeeb" providerId="ADAL" clId="{269E90BA-19CD-425A-893B-8828DDB83528}" dt="2024-12-06T19:24:16.245" v="1370" actId="14100"/>
          <ac:spMkLst>
            <pc:docMk/>
            <pc:sldMk cId="4121007640" sldId="550"/>
            <ac:spMk id="9" creationId="{823A5707-B741-5523-DB5E-67A38A1D9286}"/>
          </ac:spMkLst>
        </pc:spChg>
      </pc:sldChg>
      <pc:sldChg chg="del">
        <pc:chgData name="Lofton, Amy" userId="e3827785-5111-4e73-950a-d95ccf5ddeeb" providerId="ADAL" clId="{269E90BA-19CD-425A-893B-8828DDB83528}" dt="2024-12-03T18:14:51.119" v="186" actId="47"/>
        <pc:sldMkLst>
          <pc:docMk/>
          <pc:sldMk cId="4070497866" sldId="551"/>
        </pc:sldMkLst>
      </pc:sldChg>
      <pc:sldChg chg="del">
        <pc:chgData name="Lofton, Amy" userId="e3827785-5111-4e73-950a-d95ccf5ddeeb" providerId="ADAL" clId="{269E90BA-19CD-425A-893B-8828DDB83528}" dt="2024-12-03T18:14:17.445" v="182" actId="47"/>
        <pc:sldMkLst>
          <pc:docMk/>
          <pc:sldMk cId="2565788875" sldId="552"/>
        </pc:sldMkLst>
      </pc:sldChg>
      <pc:sldChg chg="modSp mod">
        <pc:chgData name="Lofton, Amy" userId="e3827785-5111-4e73-950a-d95ccf5ddeeb" providerId="ADAL" clId="{269E90BA-19CD-425A-893B-8828DDB83528}" dt="2024-12-04T22:20:37.584" v="439" actId="20577"/>
        <pc:sldMkLst>
          <pc:docMk/>
          <pc:sldMk cId="314983207" sldId="553"/>
        </pc:sldMkLst>
        <pc:spChg chg="mod">
          <ac:chgData name="Lofton, Amy" userId="e3827785-5111-4e73-950a-d95ccf5ddeeb" providerId="ADAL" clId="{269E90BA-19CD-425A-893B-8828DDB83528}" dt="2024-12-03T18:16:58.216" v="219" actId="20577"/>
          <ac:spMkLst>
            <pc:docMk/>
            <pc:sldMk cId="314983207" sldId="553"/>
            <ac:spMk id="2" creationId="{FDECEB08-7AD0-840D-D144-4D7352227447}"/>
          </ac:spMkLst>
        </pc:spChg>
        <pc:spChg chg="mod">
          <ac:chgData name="Lofton, Amy" userId="e3827785-5111-4e73-950a-d95ccf5ddeeb" providerId="ADAL" clId="{269E90BA-19CD-425A-893B-8828DDB83528}" dt="2024-12-04T22:20:37.584" v="439" actId="20577"/>
          <ac:spMkLst>
            <pc:docMk/>
            <pc:sldMk cId="314983207" sldId="553"/>
            <ac:spMk id="3" creationId="{480D866D-48E9-3A05-5318-26B99EFCD21D}"/>
          </ac:spMkLst>
        </pc:spChg>
      </pc:sldChg>
      <pc:sldChg chg="addSp modSp mod">
        <pc:chgData name="Lofton, Amy" userId="e3827785-5111-4e73-950a-d95ccf5ddeeb" providerId="ADAL" clId="{269E90BA-19CD-425A-893B-8828DDB83528}" dt="2024-12-10T20:24:09.563" v="1530" actId="20577"/>
        <pc:sldMkLst>
          <pc:docMk/>
          <pc:sldMk cId="2081134732" sldId="554"/>
        </pc:sldMkLst>
        <pc:spChg chg="mod">
          <ac:chgData name="Lofton, Amy" userId="e3827785-5111-4e73-950a-d95ccf5ddeeb" providerId="ADAL" clId="{269E90BA-19CD-425A-893B-8828DDB83528}" dt="2024-12-05T18:06:04.969" v="631" actId="20577"/>
          <ac:spMkLst>
            <pc:docMk/>
            <pc:sldMk cId="2081134732" sldId="554"/>
            <ac:spMk id="2" creationId="{2582731F-5D23-3F52-EFBA-C1FC9162C9C3}"/>
          </ac:spMkLst>
        </pc:spChg>
        <pc:spChg chg="mod">
          <ac:chgData name="Lofton, Amy" userId="e3827785-5111-4e73-950a-d95ccf5ddeeb" providerId="ADAL" clId="{269E90BA-19CD-425A-893B-8828DDB83528}" dt="2024-12-10T20:24:09.563" v="1530" actId="20577"/>
          <ac:spMkLst>
            <pc:docMk/>
            <pc:sldMk cId="2081134732" sldId="554"/>
            <ac:spMk id="3" creationId="{83C746A8-FA70-9FE7-3952-8C3F5AD1A648}"/>
          </ac:spMkLst>
        </pc:spChg>
        <pc:picChg chg="add mod">
          <ac:chgData name="Lofton, Amy" userId="e3827785-5111-4e73-950a-d95ccf5ddeeb" providerId="ADAL" clId="{269E90BA-19CD-425A-893B-8828DDB83528}" dt="2024-12-05T18:47:41.932" v="837" actId="1037"/>
          <ac:picMkLst>
            <pc:docMk/>
            <pc:sldMk cId="2081134732" sldId="554"/>
            <ac:picMk id="6" creationId="{410DD7C3-0F68-1D66-367B-B3BB2BDCD0F4}"/>
          </ac:picMkLst>
        </pc:picChg>
      </pc:sldChg>
      <pc:sldChg chg="new del">
        <pc:chgData name="Lofton, Amy" userId="e3827785-5111-4e73-950a-d95ccf5ddeeb" providerId="ADAL" clId="{269E90BA-19CD-425A-893B-8828DDB83528}" dt="2024-12-05T18:48:28.101" v="839" actId="680"/>
        <pc:sldMkLst>
          <pc:docMk/>
          <pc:sldMk cId="261433714" sldId="555"/>
        </pc:sldMkLst>
      </pc:sldChg>
      <pc:sldChg chg="delSp modSp add mod">
        <pc:chgData name="Lofton, Amy" userId="e3827785-5111-4e73-950a-d95ccf5ddeeb" providerId="ADAL" clId="{269E90BA-19CD-425A-893B-8828DDB83528}" dt="2024-12-12T15:25:59.556" v="1608" actId="20577"/>
        <pc:sldMkLst>
          <pc:docMk/>
          <pc:sldMk cId="2324182516" sldId="555"/>
        </pc:sldMkLst>
        <pc:spChg chg="mod">
          <ac:chgData name="Lofton, Amy" userId="e3827785-5111-4e73-950a-d95ccf5ddeeb" providerId="ADAL" clId="{269E90BA-19CD-425A-893B-8828DDB83528}" dt="2024-12-05T18:50:18.204" v="901" actId="20577"/>
          <ac:spMkLst>
            <pc:docMk/>
            <pc:sldMk cId="2324182516" sldId="555"/>
            <ac:spMk id="2" creationId="{2582731F-5D23-3F52-EFBA-C1FC9162C9C3}"/>
          </ac:spMkLst>
        </pc:spChg>
        <pc:spChg chg="mod">
          <ac:chgData name="Lofton, Amy" userId="e3827785-5111-4e73-950a-d95ccf5ddeeb" providerId="ADAL" clId="{269E90BA-19CD-425A-893B-8828DDB83528}" dt="2024-12-12T15:25:59.556" v="1608" actId="20577"/>
          <ac:spMkLst>
            <pc:docMk/>
            <pc:sldMk cId="2324182516" sldId="555"/>
            <ac:spMk id="3" creationId="{83C746A8-FA70-9FE7-3952-8C3F5AD1A648}"/>
          </ac:spMkLst>
        </pc:spChg>
        <pc:picChg chg="del">
          <ac:chgData name="Lofton, Amy" userId="e3827785-5111-4e73-950a-d95ccf5ddeeb" providerId="ADAL" clId="{269E90BA-19CD-425A-893B-8828DDB83528}" dt="2024-12-05T18:48:36.878" v="841" actId="478"/>
          <ac:picMkLst>
            <pc:docMk/>
            <pc:sldMk cId="2324182516" sldId="555"/>
            <ac:picMk id="6" creationId="{410DD7C3-0F68-1D66-367B-B3BB2BDCD0F4}"/>
          </ac:picMkLst>
        </pc:picChg>
      </pc:sldChg>
      <pc:sldChg chg="del">
        <pc:chgData name="Lofton, Amy" userId="e3827785-5111-4e73-950a-d95ccf5ddeeb" providerId="ADAL" clId="{269E90BA-19CD-425A-893B-8828DDB83528}" dt="2024-12-03T18:14:12.433" v="181" actId="47"/>
        <pc:sldMkLst>
          <pc:docMk/>
          <pc:sldMk cId="3094897881" sldId="555"/>
        </pc:sldMkLst>
      </pc:sldChg>
      <pc:sldChg chg="del">
        <pc:chgData name="Lofton, Amy" userId="e3827785-5111-4e73-950a-d95ccf5ddeeb" providerId="ADAL" clId="{269E90BA-19CD-425A-893B-8828DDB83528}" dt="2024-12-03T18:14:39.631" v="183" actId="47"/>
        <pc:sldMkLst>
          <pc:docMk/>
          <pc:sldMk cId="3906541" sldId="55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6C99D1-452A-4BDD-B850-43F43E3A412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2A4488-8D6C-42B4-BD2C-9CB7ACC7FDE3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1</a:t>
          </a:r>
        </a:p>
      </dgm:t>
    </dgm:pt>
    <dgm:pt modelId="{53E6804D-F871-43B0-9308-585610EED4AB}" type="parTrans" cxnId="{363D54CC-BA5A-4E50-BAC7-802950FA62EA}">
      <dgm:prSet/>
      <dgm:spPr/>
      <dgm:t>
        <a:bodyPr/>
        <a:lstStyle/>
        <a:p>
          <a:endParaRPr lang="en-US"/>
        </a:p>
      </dgm:t>
    </dgm:pt>
    <dgm:pt modelId="{035E58BF-117E-42D0-8286-3A2E07F942B9}" type="sibTrans" cxnId="{363D54CC-BA5A-4E50-BAC7-802950FA62E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D5A0B46-E8CD-49F7-9353-9E19DEA28C30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2</a:t>
          </a:r>
        </a:p>
      </dgm:t>
    </dgm:pt>
    <dgm:pt modelId="{3E5003DB-CF87-453B-8F97-9F1C0A78AE1F}" type="parTrans" cxnId="{1C69FF1C-80E8-4BA0-80E9-8AA517DF667A}">
      <dgm:prSet/>
      <dgm:spPr/>
      <dgm:t>
        <a:bodyPr/>
        <a:lstStyle/>
        <a:p>
          <a:endParaRPr lang="en-US"/>
        </a:p>
      </dgm:t>
    </dgm:pt>
    <dgm:pt modelId="{73AA5A22-AE3C-41DE-89C3-D0740B48F76F}" type="sibTrans" cxnId="{1C69FF1C-80E8-4BA0-80E9-8AA517DF667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A72D9A3B-3AEA-49A9-AC7A-5A25C641CE83}">
      <dgm:prSet phldrT="[Text]" custT="1"/>
      <dgm:spPr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91440" rIns="91440" bIns="76200" numCol="1" spcCol="1270" anchor="t" anchorCtr="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3</a:t>
          </a:r>
        </a:p>
      </dgm:t>
    </dgm:pt>
    <dgm:pt modelId="{901FC6B8-06AE-4196-8E1E-15F23051792A}" type="parTrans" cxnId="{980F68A2-9A01-4DA3-B5B4-39BF127C20BA}">
      <dgm:prSet/>
      <dgm:spPr/>
      <dgm:t>
        <a:bodyPr/>
        <a:lstStyle/>
        <a:p>
          <a:endParaRPr lang="en-US"/>
        </a:p>
      </dgm:t>
    </dgm:pt>
    <dgm:pt modelId="{F29461FD-9B21-4368-8151-6FA302FD6458}" type="sibTrans" cxnId="{980F68A2-9A01-4DA3-B5B4-39BF127C20B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3F6978A1-A754-4314-8AC9-969CEE94F31F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4</a:t>
          </a:r>
        </a:p>
      </dgm:t>
    </dgm:pt>
    <dgm:pt modelId="{52A90CAA-3841-45D1-BB6C-55BFBF02FB61}" type="parTrans" cxnId="{FF511324-695E-4ADC-8247-3745D83BE812}">
      <dgm:prSet/>
      <dgm:spPr/>
      <dgm:t>
        <a:bodyPr/>
        <a:lstStyle/>
        <a:p>
          <a:endParaRPr lang="en-US"/>
        </a:p>
      </dgm:t>
    </dgm:pt>
    <dgm:pt modelId="{F30883FE-98E3-4A1C-95F7-A3F1E09E57FF}" type="sibTrans" cxnId="{FF511324-695E-4ADC-8247-3745D83BE812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963D7A01-C5C6-4307-A54F-3C33AB9705C6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5</a:t>
          </a:r>
        </a:p>
      </dgm:t>
    </dgm:pt>
    <dgm:pt modelId="{43E851DA-CEB4-4C9B-ABD3-3E8215005552}" type="parTrans" cxnId="{54E63DF8-0FF6-4C42-8558-7A3C8020175E}">
      <dgm:prSet/>
      <dgm:spPr/>
      <dgm:t>
        <a:bodyPr/>
        <a:lstStyle/>
        <a:p>
          <a:endParaRPr lang="en-US"/>
        </a:p>
      </dgm:t>
    </dgm:pt>
    <dgm:pt modelId="{BB5012A5-C4FE-4523-AF32-AD29EE8F2CFC}" type="sibTrans" cxnId="{54E63DF8-0FF6-4C42-8558-7A3C8020175E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88189EFB-9B07-4F65-8A94-6D64EE48EA07}">
      <dgm:prSet phldrT="[Text]" custT="1"/>
      <dgm:spPr>
        <a:solidFill>
          <a:schemeClr val="accent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ctr"/>
          <a:r>
            <a:rPr lang="en-US" sz="1200" b="1" dirty="0">
              <a:solidFill>
                <a:schemeClr val="bg1"/>
              </a:solidFill>
            </a:rPr>
            <a:t>ERCOT Schedules Implementation of  Dashboard/Display  Changes</a:t>
          </a:r>
        </a:p>
      </dgm:t>
    </dgm:pt>
    <dgm:pt modelId="{1DF7218D-BA04-4639-A04D-E309F18C1BB8}" type="parTrans" cxnId="{7E8E74AB-39EC-474D-87DF-24D3D421EA04}">
      <dgm:prSet/>
      <dgm:spPr/>
      <dgm:t>
        <a:bodyPr/>
        <a:lstStyle/>
        <a:p>
          <a:endParaRPr lang="en-US"/>
        </a:p>
      </dgm:t>
    </dgm:pt>
    <dgm:pt modelId="{CCD06F26-868F-48AE-84B4-1B902A50BB6D}" type="sibTrans" cxnId="{7E8E74AB-39EC-474D-87DF-24D3D421EA04}">
      <dgm:prSet/>
      <dgm:spPr/>
      <dgm:t>
        <a:bodyPr/>
        <a:lstStyle/>
        <a:p>
          <a:endParaRPr lang="en-US"/>
        </a:p>
      </dgm:t>
    </dgm:pt>
    <dgm:pt modelId="{3BF74B4E-CE7B-4447-8F4F-6716CD363C52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Dashboard Requests</a:t>
          </a:r>
        </a:p>
      </dgm:t>
    </dgm:pt>
    <dgm:pt modelId="{E051B960-F158-4F38-B862-73D9C9510837}" type="parTrans" cxnId="{987F8687-3AC1-4B6F-A4EA-CA403A4945AD}">
      <dgm:prSet/>
      <dgm:spPr/>
      <dgm:t>
        <a:bodyPr/>
        <a:lstStyle/>
        <a:p>
          <a:endParaRPr lang="en-US"/>
        </a:p>
      </dgm:t>
    </dgm:pt>
    <dgm:pt modelId="{5C76CC24-FDFC-46AF-9C42-CDA41695D936}" type="sibTrans" cxnId="{987F8687-3AC1-4B6F-A4EA-CA403A4945AD}">
      <dgm:prSet/>
      <dgm:spPr/>
      <dgm:t>
        <a:bodyPr/>
        <a:lstStyle/>
        <a:p>
          <a:endParaRPr lang="en-US"/>
        </a:p>
      </dgm:t>
    </dgm:pt>
    <dgm:pt modelId="{4792D0C4-A586-473D-8686-9AF9D0765866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Complete Dashboard &amp; Display Request Form.   </a:t>
          </a:r>
        </a:p>
      </dgm:t>
    </dgm:pt>
    <dgm:pt modelId="{FC414743-0BD6-4A72-8F70-1D504E639F5D}" type="parTrans" cxnId="{4BB9CF64-DE86-48C3-B3AC-2CEA475B6C37}">
      <dgm:prSet/>
      <dgm:spPr/>
      <dgm:t>
        <a:bodyPr/>
        <a:lstStyle/>
        <a:p>
          <a:endParaRPr lang="en-US"/>
        </a:p>
      </dgm:t>
    </dgm:pt>
    <dgm:pt modelId="{91A98D27-BDD9-45CA-BAEB-162F09BFCBA1}" type="sibTrans" cxnId="{4BB9CF64-DE86-48C3-B3AC-2CEA475B6C37}">
      <dgm:prSet/>
      <dgm:spPr/>
      <dgm:t>
        <a:bodyPr/>
        <a:lstStyle/>
        <a:p>
          <a:endParaRPr lang="en-US"/>
        </a:p>
      </dgm:t>
    </dgm:pt>
    <dgm:pt modelId="{435A20C2-2E88-4054-BCAD-700E4359DCBB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   ERCOT Impact Analysis Review </a:t>
          </a:r>
        </a:p>
      </dgm:t>
    </dgm:pt>
    <dgm:pt modelId="{C4E4AD39-5646-4EDE-B831-7E9C7C4B5027}" type="parTrans" cxnId="{784053E9-7DB8-4C05-9D56-3D4CF2F7A564}">
      <dgm:prSet/>
      <dgm:spPr/>
      <dgm:t>
        <a:bodyPr/>
        <a:lstStyle/>
        <a:p>
          <a:endParaRPr lang="en-US"/>
        </a:p>
      </dgm:t>
    </dgm:pt>
    <dgm:pt modelId="{B3A1E7F2-D9FF-46CE-A132-02CFC8B78368}" type="sibTrans" cxnId="{784053E9-7DB8-4C05-9D56-3D4CF2F7A564}">
      <dgm:prSet/>
      <dgm:spPr/>
      <dgm:t>
        <a:bodyPr/>
        <a:lstStyle/>
        <a:p>
          <a:endParaRPr lang="en-US"/>
        </a:p>
      </dgm:t>
    </dgm:pt>
    <dgm:pt modelId="{071DEB35-1ABE-48EF-9C16-4921DC4D5E73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1200" b="1" dirty="0">
              <a:solidFill>
                <a:schemeClr val="bg1"/>
              </a:solidFill>
            </a:rPr>
            <a:t>Project Review &amp; Prioritization</a:t>
          </a:r>
        </a:p>
      </dgm:t>
    </dgm:pt>
    <dgm:pt modelId="{63BD459A-D892-447C-BA3D-DB8819220FBE}" type="parTrans" cxnId="{9133174A-50E9-4A05-9863-211F499C9085}">
      <dgm:prSet/>
      <dgm:spPr/>
      <dgm:t>
        <a:bodyPr/>
        <a:lstStyle/>
        <a:p>
          <a:endParaRPr lang="en-US"/>
        </a:p>
      </dgm:t>
    </dgm:pt>
    <dgm:pt modelId="{CBCD330F-E6E8-46E2-A999-8E3574C89F47}" type="sibTrans" cxnId="{9133174A-50E9-4A05-9863-211F499C9085}">
      <dgm:prSet/>
      <dgm:spPr/>
      <dgm:t>
        <a:bodyPr/>
        <a:lstStyle/>
        <a:p>
          <a:endParaRPr lang="en-US"/>
        </a:p>
      </dgm:t>
    </dgm:pt>
    <dgm:pt modelId="{0955A8D7-B59A-4475-B090-7C53E780AD04}">
      <dgm:prSet phldrT="[Text]" custT="1"/>
      <dgm:spPr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91440" rIns="91440" bIns="76200" numCol="1" spcCol="1270" anchor="t" anchorCtr="0"/>
        <a:lstStyle/>
        <a:p>
          <a:pPr algn="l">
            <a:buFontTx/>
            <a:buNone/>
          </a:pPr>
          <a:r>
            <a:rPr lang="en-US" sz="1150" b="1" dirty="0">
              <a:solidFill>
                <a:schemeClr val="bg1"/>
              </a:solidFill>
            </a:rPr>
            <a:t>ERCOT Consideration </a:t>
          </a:r>
        </a:p>
      </dgm:t>
    </dgm:pt>
    <dgm:pt modelId="{D601482A-B1D5-4024-90CC-202E9B934D73}" type="sibTrans" cxnId="{4CDE2E5A-4385-4B07-A7C3-0AAB176B307B}">
      <dgm:prSet/>
      <dgm:spPr/>
      <dgm:t>
        <a:bodyPr/>
        <a:lstStyle/>
        <a:p>
          <a:endParaRPr lang="en-US"/>
        </a:p>
      </dgm:t>
    </dgm:pt>
    <dgm:pt modelId="{58D27A75-5B41-4D54-A708-F7DF2F6F67B4}" type="parTrans" cxnId="{4CDE2E5A-4385-4B07-A7C3-0AAB176B307B}">
      <dgm:prSet/>
      <dgm:spPr/>
      <dgm:t>
        <a:bodyPr/>
        <a:lstStyle/>
        <a:p>
          <a:endParaRPr lang="en-US"/>
        </a:p>
      </dgm:t>
    </dgm:pt>
    <dgm:pt modelId="{8C0EDD09-F9E4-4285-9071-6D199E6E3CCA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</a:rPr>
            <a:t>4</a:t>
          </a:r>
        </a:p>
      </dgm:t>
    </dgm:pt>
    <dgm:pt modelId="{A9977F1B-74EE-40AC-9B50-001EB8F2F952}" type="parTrans" cxnId="{57D41C46-6E4E-46F3-9509-060DF51CDB49}">
      <dgm:prSet/>
      <dgm:spPr/>
      <dgm:t>
        <a:bodyPr/>
        <a:lstStyle/>
        <a:p>
          <a:endParaRPr lang="en-US"/>
        </a:p>
      </dgm:t>
    </dgm:pt>
    <dgm:pt modelId="{1F58DE2B-4933-4096-A6AB-B526F06657A4}" type="sibTrans" cxnId="{57D41C46-6E4E-46F3-9509-060DF51CDB49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en-US"/>
        </a:p>
      </dgm:t>
    </dgm:pt>
    <dgm:pt modelId="{58E0B6CD-4F10-494A-9513-36374E12850A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Rejected</a:t>
          </a:r>
          <a:r>
            <a:rPr lang="en-US" sz="1800" b="1" dirty="0">
              <a:solidFill>
                <a:schemeClr val="bg1"/>
              </a:solidFill>
            </a:rPr>
            <a:t> </a:t>
          </a:r>
        </a:p>
      </dgm:t>
    </dgm:pt>
    <dgm:pt modelId="{CD70793E-6720-4653-94FB-B9EF8BF936A3}" type="sibTrans" cxnId="{59AC4352-0157-46C9-9200-214A5B535AAB}">
      <dgm:prSet/>
      <dgm:spPr/>
      <dgm:t>
        <a:bodyPr/>
        <a:lstStyle/>
        <a:p>
          <a:endParaRPr lang="en-US"/>
        </a:p>
      </dgm:t>
    </dgm:pt>
    <dgm:pt modelId="{2CA80975-D1C9-4E57-B773-67F28939EAAC}" type="parTrans" cxnId="{59AC4352-0157-46C9-9200-214A5B535AAB}">
      <dgm:prSet/>
      <dgm:spPr/>
      <dgm:t>
        <a:bodyPr/>
        <a:lstStyle/>
        <a:p>
          <a:endParaRPr lang="en-US"/>
        </a:p>
      </dgm:t>
    </dgm:pt>
    <dgm:pt modelId="{8F266C04-8F63-4E78-BEAD-EE739B25CD94}">
      <dgm:prSet phldrT="[Text]"/>
      <dgm:spPr>
        <a:solidFill>
          <a:schemeClr val="accent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r>
            <a:rPr lang="en-US" b="1" dirty="0">
              <a:solidFill>
                <a:schemeClr val="bg1"/>
              </a:solidFill>
            </a:rPr>
            <a:t>Roadmap &amp; Status Updates</a:t>
          </a:r>
        </a:p>
      </dgm:t>
    </dgm:pt>
    <dgm:pt modelId="{1FCD5F29-DBF9-4BEC-A237-677BEA742F3B}" type="parTrans" cxnId="{C6E438A8-DC38-494A-A079-EA8F884ABFE0}">
      <dgm:prSet/>
      <dgm:spPr/>
      <dgm:t>
        <a:bodyPr/>
        <a:lstStyle/>
        <a:p>
          <a:endParaRPr lang="en-US"/>
        </a:p>
      </dgm:t>
    </dgm:pt>
    <dgm:pt modelId="{110A886F-9ECE-4DE4-908D-4807C61A815F}" type="sibTrans" cxnId="{C6E438A8-DC38-494A-A079-EA8F884ABFE0}">
      <dgm:prSet custAng="13583601" custFlipVert="1" custScaleX="43979" custScaleY="158372" custLinFactY="500000" custLinFactNeighborX="-49377" custLinFactNeighborY="582915"/>
      <dgm:spPr/>
      <dgm:t>
        <a:bodyPr/>
        <a:lstStyle/>
        <a:p>
          <a:endParaRPr lang="en-US"/>
        </a:p>
      </dgm:t>
    </dgm:pt>
    <dgm:pt modelId="{3E3F0B97-E967-4A52-BA7A-DCFF58C4F4B4}" type="pres">
      <dgm:prSet presAssocID="{5C6C99D1-452A-4BDD-B850-43F43E3A4121}" presName="Name0" presStyleCnt="0">
        <dgm:presLayoutVars>
          <dgm:dir/>
          <dgm:resizeHandles/>
        </dgm:presLayoutVars>
      </dgm:prSet>
      <dgm:spPr/>
    </dgm:pt>
    <dgm:pt modelId="{D6C2AF52-D213-4F3C-AE2E-45438878F2D2}" type="pres">
      <dgm:prSet presAssocID="{782A4488-8D6C-42B4-BD2C-9CB7ACC7FDE3}" presName="compNode" presStyleCnt="0"/>
      <dgm:spPr/>
    </dgm:pt>
    <dgm:pt modelId="{5710AD85-DA2D-4B56-93CB-E58E64EE1E08}" type="pres">
      <dgm:prSet presAssocID="{782A4488-8D6C-42B4-BD2C-9CB7ACC7FDE3}" presName="dummyConnPt" presStyleCnt="0"/>
      <dgm:spPr/>
    </dgm:pt>
    <dgm:pt modelId="{6662B7E2-6273-4B62-8FD8-00AC303FB4BE}" type="pres">
      <dgm:prSet presAssocID="{782A4488-8D6C-42B4-BD2C-9CB7ACC7FDE3}" presName="node" presStyleLbl="node1" presStyleIdx="0" presStyleCnt="8" custLinFactNeighborX="-26160">
        <dgm:presLayoutVars>
          <dgm:bulletEnabled val="1"/>
        </dgm:presLayoutVars>
      </dgm:prSet>
      <dgm:spPr/>
    </dgm:pt>
    <dgm:pt modelId="{038DA314-2A7B-4C9F-82D7-8AA21F7533F0}" type="pres">
      <dgm:prSet presAssocID="{035E58BF-117E-42D0-8286-3A2E07F942B9}" presName="sibTrans" presStyleLbl="bgSibTrans2D1" presStyleIdx="0" presStyleCnt="7"/>
      <dgm:spPr/>
    </dgm:pt>
    <dgm:pt modelId="{CD0C29A5-0F5A-4DC6-BC0D-C1CF9BEAADFE}" type="pres">
      <dgm:prSet presAssocID="{ED5A0B46-E8CD-49F7-9353-9E19DEA28C30}" presName="compNode" presStyleCnt="0"/>
      <dgm:spPr/>
    </dgm:pt>
    <dgm:pt modelId="{9733FF35-132A-4A09-AB0D-84B5B2149030}" type="pres">
      <dgm:prSet presAssocID="{ED5A0B46-E8CD-49F7-9353-9E19DEA28C30}" presName="dummyConnPt" presStyleCnt="0"/>
      <dgm:spPr/>
    </dgm:pt>
    <dgm:pt modelId="{B8E34D97-7537-4C2B-9E6D-F617E79BAAD2}" type="pres">
      <dgm:prSet presAssocID="{ED5A0B46-E8CD-49F7-9353-9E19DEA28C30}" presName="node" presStyleLbl="node1" presStyleIdx="1" presStyleCnt="8" custLinFactNeighborX="-59746" custLinFactNeighborY="-2702">
        <dgm:presLayoutVars>
          <dgm:bulletEnabled val="1"/>
        </dgm:presLayoutVars>
      </dgm:prSet>
      <dgm:spPr/>
    </dgm:pt>
    <dgm:pt modelId="{1DFA83D8-95B8-469E-A12A-0C0672795D9F}" type="pres">
      <dgm:prSet presAssocID="{73AA5A22-AE3C-41DE-89C3-D0740B48F76F}" presName="sibTrans" presStyleLbl="bgSibTrans2D1" presStyleIdx="1" presStyleCnt="7"/>
      <dgm:spPr/>
    </dgm:pt>
    <dgm:pt modelId="{262058F6-DD94-42EE-B48C-C609082A34E5}" type="pres">
      <dgm:prSet presAssocID="{A72D9A3B-3AEA-49A9-AC7A-5A25C641CE83}" presName="compNode" presStyleCnt="0"/>
      <dgm:spPr/>
    </dgm:pt>
    <dgm:pt modelId="{CB92C396-8258-435B-B194-C8122AEC42F3}" type="pres">
      <dgm:prSet presAssocID="{A72D9A3B-3AEA-49A9-AC7A-5A25C641CE83}" presName="dummyConnPt" presStyleCnt="0"/>
      <dgm:spPr/>
    </dgm:pt>
    <dgm:pt modelId="{0F45E80F-BE26-42C2-8DF9-603E91D16C08}" type="pres">
      <dgm:prSet presAssocID="{A72D9A3B-3AEA-49A9-AC7A-5A25C641CE83}" presName="node" presStyleLbl="node1" presStyleIdx="2" presStyleCnt="8" custScaleX="102213" custLinFactNeighborX="-59746">
        <dgm:presLayoutVars>
          <dgm:bulletEnabled val="1"/>
        </dgm:presLayoutVars>
      </dgm:prSet>
      <dgm:spPr>
        <a:xfrm>
          <a:off x="0" y="2746283"/>
          <a:ext cx="1870602" cy="1098061"/>
        </a:xfrm>
        <a:prstGeom prst="roundRect">
          <a:avLst>
            <a:gd name="adj" fmla="val 10000"/>
          </a:avLst>
        </a:prstGeom>
      </dgm:spPr>
    </dgm:pt>
    <dgm:pt modelId="{DBEE4BF9-5B0D-478E-97F8-56E9B7565E52}" type="pres">
      <dgm:prSet presAssocID="{F29461FD-9B21-4368-8151-6FA302FD6458}" presName="sibTrans" presStyleLbl="bgSibTrans2D1" presStyleIdx="2" presStyleCnt="7" custLinFactY="142473" custLinFactNeighborY="200000"/>
      <dgm:spPr/>
    </dgm:pt>
    <dgm:pt modelId="{254D9EEF-ED4A-4106-A300-43427215090F}" type="pres">
      <dgm:prSet presAssocID="{3F6978A1-A754-4314-8AC9-969CEE94F31F}" presName="compNode" presStyleCnt="0"/>
      <dgm:spPr/>
    </dgm:pt>
    <dgm:pt modelId="{0667B44F-4A42-42BE-AD37-E8CE0AFAABED}" type="pres">
      <dgm:prSet presAssocID="{3F6978A1-A754-4314-8AC9-969CEE94F31F}" presName="dummyConnPt" presStyleCnt="0"/>
      <dgm:spPr/>
    </dgm:pt>
    <dgm:pt modelId="{E6C50F0C-9817-471A-ADFF-C10C7211F96F}" type="pres">
      <dgm:prSet presAssocID="{3F6978A1-A754-4314-8AC9-969CEE94F31F}" presName="node" presStyleLbl="node1" presStyleIdx="3" presStyleCnt="8" custLinFactY="-26846" custLinFactNeighborX="-6281" custLinFactNeighborY="-100000">
        <dgm:presLayoutVars>
          <dgm:bulletEnabled val="1"/>
        </dgm:presLayoutVars>
      </dgm:prSet>
      <dgm:spPr/>
    </dgm:pt>
    <dgm:pt modelId="{871C3ACD-1E22-4504-907A-A7633F8A9F21}" type="pres">
      <dgm:prSet presAssocID="{F30883FE-98E3-4A1C-95F7-A3F1E09E57FF}" presName="sibTrans" presStyleLbl="bgSibTrans2D1" presStyleIdx="3" presStyleCnt="7"/>
      <dgm:spPr/>
    </dgm:pt>
    <dgm:pt modelId="{EEF12789-8662-4154-9937-1333C85D56DD}" type="pres">
      <dgm:prSet presAssocID="{963D7A01-C5C6-4307-A54F-3C33AB9705C6}" presName="compNode" presStyleCnt="0"/>
      <dgm:spPr/>
    </dgm:pt>
    <dgm:pt modelId="{944759CB-9B44-4313-83C1-7640DF8DC803}" type="pres">
      <dgm:prSet presAssocID="{963D7A01-C5C6-4307-A54F-3C33AB9705C6}" presName="dummyConnPt" presStyleCnt="0"/>
      <dgm:spPr/>
    </dgm:pt>
    <dgm:pt modelId="{0200B142-9374-43A4-B4B2-83C10FF3FCFF}" type="pres">
      <dgm:prSet presAssocID="{963D7A01-C5C6-4307-A54F-3C33AB9705C6}" presName="node" presStyleLbl="node1" presStyleIdx="4" presStyleCnt="8" custLinFactY="-25019" custLinFactNeighborX="-6210" custLinFactNeighborY="-100000">
        <dgm:presLayoutVars>
          <dgm:bulletEnabled val="1"/>
        </dgm:presLayoutVars>
      </dgm:prSet>
      <dgm:spPr/>
    </dgm:pt>
    <dgm:pt modelId="{D9BC7589-5BCD-4F3A-B8A3-9B59D4BEF05C}" type="pres">
      <dgm:prSet presAssocID="{BB5012A5-C4FE-4523-AF32-AD29EE8F2CFC}" presName="sibTrans" presStyleLbl="bgSibTrans2D1" presStyleIdx="4" presStyleCnt="7" custAng="1227" custScaleX="33138" custScaleY="84463" custLinFactNeighborX="19188" custLinFactNeighborY="29613"/>
      <dgm:spPr/>
    </dgm:pt>
    <dgm:pt modelId="{BFD41436-FFBE-47D7-BAE1-937663E663A6}" type="pres">
      <dgm:prSet presAssocID="{88189EFB-9B07-4F65-8A94-6D64EE48EA07}" presName="compNode" presStyleCnt="0"/>
      <dgm:spPr/>
    </dgm:pt>
    <dgm:pt modelId="{2F608DA1-E17D-41F4-AD97-9B8D38F2E773}" type="pres">
      <dgm:prSet presAssocID="{88189EFB-9B07-4F65-8A94-6D64EE48EA07}" presName="dummyConnPt" presStyleCnt="0"/>
      <dgm:spPr/>
    </dgm:pt>
    <dgm:pt modelId="{5BBD7D37-E549-49CE-B723-D673CB63C86C}" type="pres">
      <dgm:prSet presAssocID="{88189EFB-9B07-4F65-8A94-6D64EE48EA07}" presName="node" presStyleLbl="node1" presStyleIdx="5" presStyleCnt="8" custLinFactX="35285" custLinFactNeighborX="100000" custLinFactNeighborY="-103">
        <dgm:presLayoutVars>
          <dgm:bulletEnabled val="1"/>
        </dgm:presLayoutVars>
      </dgm:prSet>
      <dgm:spPr/>
    </dgm:pt>
    <dgm:pt modelId="{DD6B74BC-E4EA-4B46-AAD8-B4DFDB2A824E}" type="pres">
      <dgm:prSet presAssocID="{CCD06F26-868F-48AE-84B4-1B902A50BB6D}" presName="sibTrans" presStyleLbl="bgSibTrans2D1" presStyleIdx="5" presStyleCnt="7" custAng="13621818" custFlipVert="1" custScaleX="32350" custScaleY="90088" custLinFactY="500000" custLinFactNeighborX="-47583" custLinFactNeighborY="582915"/>
      <dgm:spPr/>
    </dgm:pt>
    <dgm:pt modelId="{AB8C4A08-A01D-4E62-901F-0EA14F61E48E}" type="pres">
      <dgm:prSet presAssocID="{8C0EDD09-F9E4-4285-9071-6D199E6E3CCA}" presName="compNode" presStyleCnt="0"/>
      <dgm:spPr/>
    </dgm:pt>
    <dgm:pt modelId="{B10C1370-986E-4D68-9CF5-B2DC83743D29}" type="pres">
      <dgm:prSet presAssocID="{8C0EDD09-F9E4-4285-9071-6D199E6E3CCA}" presName="dummyConnPt" presStyleCnt="0"/>
      <dgm:spPr/>
    </dgm:pt>
    <dgm:pt modelId="{4D74D0AB-9520-4012-926B-38D7BDD773A1}" type="pres">
      <dgm:prSet presAssocID="{8C0EDD09-F9E4-4285-9071-6D199E6E3CCA}" presName="node" presStyleLbl="node1" presStyleIdx="6" presStyleCnt="8" custScaleX="102213" custLinFactX="-37330" custLinFactY="100000" custLinFactNeighborX="-100000" custLinFactNeighborY="148404">
        <dgm:presLayoutVars>
          <dgm:bulletEnabled val="1"/>
        </dgm:presLayoutVars>
      </dgm:prSet>
      <dgm:spPr/>
    </dgm:pt>
    <dgm:pt modelId="{D95272F7-0845-4A61-BF03-074F50294CBF}" type="pres">
      <dgm:prSet presAssocID="{1F58DE2B-4933-4096-A6AB-B526F06657A4}" presName="sibTrans" presStyleLbl="bgSibTrans2D1" presStyleIdx="6" presStyleCnt="7" custAng="17485900" custFlipVert="0" custFlipHor="0" custScaleX="5185" custScaleY="117254" custLinFactY="187141" custLinFactNeighborX="20996" custLinFactNeighborY="200000"/>
      <dgm:spPr/>
    </dgm:pt>
    <dgm:pt modelId="{B9288262-98C4-4BFD-8E1A-2E3DD3D77110}" type="pres">
      <dgm:prSet presAssocID="{8F266C04-8F63-4E78-BEAD-EE739B25CD94}" presName="compNode" presStyleCnt="0"/>
      <dgm:spPr/>
    </dgm:pt>
    <dgm:pt modelId="{B5408925-70DC-48C4-804A-952ED7ED9427}" type="pres">
      <dgm:prSet presAssocID="{8F266C04-8F63-4E78-BEAD-EE739B25CD94}" presName="dummyConnPt" presStyleCnt="0"/>
      <dgm:spPr/>
    </dgm:pt>
    <dgm:pt modelId="{1E50A29D-DE26-47FA-9376-CB00A5215AC8}" type="pres">
      <dgm:prSet presAssocID="{8F266C04-8F63-4E78-BEAD-EE739B25CD94}" presName="node" presStyleLbl="node1" presStyleIdx="7" presStyleCnt="8" custScaleX="50036" custScaleY="61157" custLinFactNeighborX="22951" custLinFactNeighborY="12645">
        <dgm:presLayoutVars>
          <dgm:bulletEnabled val="1"/>
        </dgm:presLayoutVars>
      </dgm:prSet>
      <dgm:spPr/>
    </dgm:pt>
  </dgm:ptLst>
  <dgm:cxnLst>
    <dgm:cxn modelId="{4CC3370A-3BF3-473A-AD59-DDF0398B39C4}" type="presOf" srcId="{8F266C04-8F63-4E78-BEAD-EE739B25CD94}" destId="{1E50A29D-DE26-47FA-9376-CB00A5215AC8}" srcOrd="0" destOrd="0" presId="urn:microsoft.com/office/officeart/2005/8/layout/bProcess4"/>
    <dgm:cxn modelId="{7695490D-28FF-4E8A-80D1-61EE05C0AD41}" type="presOf" srcId="{5C6C99D1-452A-4BDD-B850-43F43E3A4121}" destId="{3E3F0B97-E967-4A52-BA7A-DCFF58C4F4B4}" srcOrd="0" destOrd="0" presId="urn:microsoft.com/office/officeart/2005/8/layout/bProcess4"/>
    <dgm:cxn modelId="{893D6B0F-6972-4A99-9244-D09BF07E837C}" type="presOf" srcId="{035E58BF-117E-42D0-8286-3A2E07F942B9}" destId="{038DA314-2A7B-4C9F-82D7-8AA21F7533F0}" srcOrd="0" destOrd="0" presId="urn:microsoft.com/office/officeart/2005/8/layout/bProcess4"/>
    <dgm:cxn modelId="{1C69FF1C-80E8-4BA0-80E9-8AA517DF667A}" srcId="{5C6C99D1-452A-4BDD-B850-43F43E3A4121}" destId="{ED5A0B46-E8CD-49F7-9353-9E19DEA28C30}" srcOrd="1" destOrd="0" parTransId="{3E5003DB-CF87-453B-8F97-9F1C0A78AE1F}" sibTransId="{73AA5A22-AE3C-41DE-89C3-D0740B48F76F}"/>
    <dgm:cxn modelId="{0964331E-E6C1-4F64-86A2-FE308EF246E2}" type="presOf" srcId="{BB5012A5-C4FE-4523-AF32-AD29EE8F2CFC}" destId="{D9BC7589-5BCD-4F3A-B8A3-9B59D4BEF05C}" srcOrd="0" destOrd="0" presId="urn:microsoft.com/office/officeart/2005/8/layout/bProcess4"/>
    <dgm:cxn modelId="{979DCB20-5A39-45B3-BE8D-E7EC94EF2DB3}" type="presOf" srcId="{58E0B6CD-4F10-494A-9513-36374E12850A}" destId="{4D74D0AB-9520-4012-926B-38D7BDD773A1}" srcOrd="0" destOrd="1" presId="urn:microsoft.com/office/officeart/2005/8/layout/bProcess4"/>
    <dgm:cxn modelId="{B1C83921-6E04-42B7-8613-50929D0CC4B2}" type="presOf" srcId="{88189EFB-9B07-4F65-8A94-6D64EE48EA07}" destId="{5BBD7D37-E549-49CE-B723-D673CB63C86C}" srcOrd="0" destOrd="0" presId="urn:microsoft.com/office/officeart/2005/8/layout/bProcess4"/>
    <dgm:cxn modelId="{FF511324-695E-4ADC-8247-3745D83BE812}" srcId="{5C6C99D1-452A-4BDD-B850-43F43E3A4121}" destId="{3F6978A1-A754-4314-8AC9-969CEE94F31F}" srcOrd="3" destOrd="0" parTransId="{52A90CAA-3841-45D1-BB6C-55BFBF02FB61}" sibTransId="{F30883FE-98E3-4A1C-95F7-A3F1E09E57FF}"/>
    <dgm:cxn modelId="{9A2FCD25-1AEA-4C02-976A-22C50E430B4E}" type="presOf" srcId="{963D7A01-C5C6-4307-A54F-3C33AB9705C6}" destId="{0200B142-9374-43A4-B4B2-83C10FF3FCFF}" srcOrd="0" destOrd="0" presId="urn:microsoft.com/office/officeart/2005/8/layout/bProcess4"/>
    <dgm:cxn modelId="{D2FBBE5B-969A-4BD7-B7F1-3551C6CB4512}" type="presOf" srcId="{782A4488-8D6C-42B4-BD2C-9CB7ACC7FDE3}" destId="{6662B7E2-6273-4B62-8FD8-00AC303FB4BE}" srcOrd="0" destOrd="0" presId="urn:microsoft.com/office/officeart/2005/8/layout/bProcess4"/>
    <dgm:cxn modelId="{39D60F60-4231-44F0-B3C7-DFBEFC9CDEA4}" type="presOf" srcId="{8C0EDD09-F9E4-4285-9071-6D199E6E3CCA}" destId="{4D74D0AB-9520-4012-926B-38D7BDD773A1}" srcOrd="0" destOrd="0" presId="urn:microsoft.com/office/officeart/2005/8/layout/bProcess4"/>
    <dgm:cxn modelId="{4BB9CF64-DE86-48C3-B3AC-2CEA475B6C37}" srcId="{ED5A0B46-E8CD-49F7-9353-9E19DEA28C30}" destId="{4792D0C4-A586-473D-8686-9AF9D0765866}" srcOrd="0" destOrd="0" parTransId="{FC414743-0BD6-4A72-8F70-1D504E639F5D}" sibTransId="{91A98D27-BDD9-45CA-BAEB-162F09BFCBA1}"/>
    <dgm:cxn modelId="{57D41C46-6E4E-46F3-9509-060DF51CDB49}" srcId="{5C6C99D1-452A-4BDD-B850-43F43E3A4121}" destId="{8C0EDD09-F9E4-4285-9071-6D199E6E3CCA}" srcOrd="6" destOrd="0" parTransId="{A9977F1B-74EE-40AC-9B50-001EB8F2F952}" sibTransId="{1F58DE2B-4933-4096-A6AB-B526F06657A4}"/>
    <dgm:cxn modelId="{9133174A-50E9-4A05-9863-211F499C9085}" srcId="{963D7A01-C5C6-4307-A54F-3C33AB9705C6}" destId="{071DEB35-1ABE-48EF-9C16-4921DC4D5E73}" srcOrd="0" destOrd="0" parTransId="{63BD459A-D892-447C-BA3D-DB8819220FBE}" sibTransId="{CBCD330F-E6E8-46E2-A999-8E3574C89F47}"/>
    <dgm:cxn modelId="{3CC2354A-D93F-40A4-B6D0-8B6843DB5CCD}" type="presOf" srcId="{A72D9A3B-3AEA-49A9-AC7A-5A25C641CE83}" destId="{0F45E80F-BE26-42C2-8DF9-603E91D16C08}" srcOrd="0" destOrd="0" presId="urn:microsoft.com/office/officeart/2005/8/layout/bProcess4"/>
    <dgm:cxn modelId="{59AC4352-0157-46C9-9200-214A5B535AAB}" srcId="{8C0EDD09-F9E4-4285-9071-6D199E6E3CCA}" destId="{58E0B6CD-4F10-494A-9513-36374E12850A}" srcOrd="0" destOrd="0" parTransId="{2CA80975-D1C9-4E57-B773-67F28939EAAC}" sibTransId="{CD70793E-6720-4653-94FB-B9EF8BF936A3}"/>
    <dgm:cxn modelId="{F32E8975-9518-481E-98A9-BAA87893251B}" type="presOf" srcId="{ED5A0B46-E8CD-49F7-9353-9E19DEA28C30}" destId="{B8E34D97-7537-4C2B-9E6D-F617E79BAAD2}" srcOrd="0" destOrd="0" presId="urn:microsoft.com/office/officeart/2005/8/layout/bProcess4"/>
    <dgm:cxn modelId="{4CDE2E5A-4385-4B07-A7C3-0AAB176B307B}" srcId="{A72D9A3B-3AEA-49A9-AC7A-5A25C641CE83}" destId="{0955A8D7-B59A-4475-B090-7C53E780AD04}" srcOrd="0" destOrd="0" parTransId="{58D27A75-5B41-4D54-A708-F7DF2F6F67B4}" sibTransId="{D601482A-B1D5-4024-90CC-202E9B934D73}"/>
    <dgm:cxn modelId="{A9EFDC7E-DD6B-48DC-99E0-5C96CCC80DDD}" type="presOf" srcId="{73AA5A22-AE3C-41DE-89C3-D0740B48F76F}" destId="{1DFA83D8-95B8-469E-A12A-0C0672795D9F}" srcOrd="0" destOrd="0" presId="urn:microsoft.com/office/officeart/2005/8/layout/bProcess4"/>
    <dgm:cxn modelId="{2DDEDC82-DC0D-46F0-8483-8CB412C4AC25}" type="presOf" srcId="{F30883FE-98E3-4A1C-95F7-A3F1E09E57FF}" destId="{871C3ACD-1E22-4504-907A-A7633F8A9F21}" srcOrd="0" destOrd="0" presId="urn:microsoft.com/office/officeart/2005/8/layout/bProcess4"/>
    <dgm:cxn modelId="{987F8687-3AC1-4B6F-A4EA-CA403A4945AD}" srcId="{782A4488-8D6C-42B4-BD2C-9CB7ACC7FDE3}" destId="{3BF74B4E-CE7B-4447-8F4F-6716CD363C52}" srcOrd="0" destOrd="0" parTransId="{E051B960-F158-4F38-B862-73D9C9510837}" sibTransId="{5C76CC24-FDFC-46AF-9C42-CDA41695D936}"/>
    <dgm:cxn modelId="{E32D2E91-87D6-42BE-9CD5-30D0E1861177}" type="presOf" srcId="{4792D0C4-A586-473D-8686-9AF9D0765866}" destId="{B8E34D97-7537-4C2B-9E6D-F617E79BAAD2}" srcOrd="0" destOrd="1" presId="urn:microsoft.com/office/officeart/2005/8/layout/bProcess4"/>
    <dgm:cxn modelId="{42658C92-37BF-4A6D-9D77-DBF0DB436E1B}" type="presOf" srcId="{0955A8D7-B59A-4475-B090-7C53E780AD04}" destId="{0F45E80F-BE26-42C2-8DF9-603E91D16C08}" srcOrd="0" destOrd="1" presId="urn:microsoft.com/office/officeart/2005/8/layout/bProcess4"/>
    <dgm:cxn modelId="{2CBC969C-F543-4B2F-8953-568839743155}" type="presOf" srcId="{CCD06F26-868F-48AE-84B4-1B902A50BB6D}" destId="{DD6B74BC-E4EA-4B46-AAD8-B4DFDB2A824E}" srcOrd="0" destOrd="0" presId="urn:microsoft.com/office/officeart/2005/8/layout/bProcess4"/>
    <dgm:cxn modelId="{980F68A2-9A01-4DA3-B5B4-39BF127C20BA}" srcId="{5C6C99D1-452A-4BDD-B850-43F43E3A4121}" destId="{A72D9A3B-3AEA-49A9-AC7A-5A25C641CE83}" srcOrd="2" destOrd="0" parTransId="{901FC6B8-06AE-4196-8E1E-15F23051792A}" sibTransId="{F29461FD-9B21-4368-8151-6FA302FD6458}"/>
    <dgm:cxn modelId="{C6E438A8-DC38-494A-A079-EA8F884ABFE0}" srcId="{5C6C99D1-452A-4BDD-B850-43F43E3A4121}" destId="{8F266C04-8F63-4E78-BEAD-EE739B25CD94}" srcOrd="7" destOrd="0" parTransId="{1FCD5F29-DBF9-4BEC-A237-677BEA742F3B}" sibTransId="{110A886F-9ECE-4DE4-908D-4807C61A815F}"/>
    <dgm:cxn modelId="{7E8E74AB-39EC-474D-87DF-24D3D421EA04}" srcId="{5C6C99D1-452A-4BDD-B850-43F43E3A4121}" destId="{88189EFB-9B07-4F65-8A94-6D64EE48EA07}" srcOrd="5" destOrd="0" parTransId="{1DF7218D-BA04-4639-A04D-E309F18C1BB8}" sibTransId="{CCD06F26-868F-48AE-84B4-1B902A50BB6D}"/>
    <dgm:cxn modelId="{FA3833B2-BB0C-4E87-A0CD-C9F8426E7EE2}" type="presOf" srcId="{F29461FD-9B21-4368-8151-6FA302FD6458}" destId="{DBEE4BF9-5B0D-478E-97F8-56E9B7565E52}" srcOrd="0" destOrd="0" presId="urn:microsoft.com/office/officeart/2005/8/layout/bProcess4"/>
    <dgm:cxn modelId="{909A44B9-47BA-4928-840A-D30D3D5C6EA9}" type="presOf" srcId="{3F6978A1-A754-4314-8AC9-969CEE94F31F}" destId="{E6C50F0C-9817-471A-ADFF-C10C7211F96F}" srcOrd="0" destOrd="0" presId="urn:microsoft.com/office/officeart/2005/8/layout/bProcess4"/>
    <dgm:cxn modelId="{363D54CC-BA5A-4E50-BAC7-802950FA62EA}" srcId="{5C6C99D1-452A-4BDD-B850-43F43E3A4121}" destId="{782A4488-8D6C-42B4-BD2C-9CB7ACC7FDE3}" srcOrd="0" destOrd="0" parTransId="{53E6804D-F871-43B0-9308-585610EED4AB}" sibTransId="{035E58BF-117E-42D0-8286-3A2E07F942B9}"/>
    <dgm:cxn modelId="{EABB37D0-1968-46FA-988E-7F95F94D5FF2}" type="presOf" srcId="{3BF74B4E-CE7B-4447-8F4F-6716CD363C52}" destId="{6662B7E2-6273-4B62-8FD8-00AC303FB4BE}" srcOrd="0" destOrd="1" presId="urn:microsoft.com/office/officeart/2005/8/layout/bProcess4"/>
    <dgm:cxn modelId="{1E3EFFDD-6E0C-4428-8FD6-4116A76565FC}" type="presOf" srcId="{071DEB35-1ABE-48EF-9C16-4921DC4D5E73}" destId="{0200B142-9374-43A4-B4B2-83C10FF3FCFF}" srcOrd="0" destOrd="1" presId="urn:microsoft.com/office/officeart/2005/8/layout/bProcess4"/>
    <dgm:cxn modelId="{C1B204E3-6BC6-4917-8966-C9DB2BBF1409}" type="presOf" srcId="{1F58DE2B-4933-4096-A6AB-B526F06657A4}" destId="{D95272F7-0845-4A61-BF03-074F50294CBF}" srcOrd="0" destOrd="0" presId="urn:microsoft.com/office/officeart/2005/8/layout/bProcess4"/>
    <dgm:cxn modelId="{784053E9-7DB8-4C05-9D56-3D4CF2F7A564}" srcId="{3F6978A1-A754-4314-8AC9-969CEE94F31F}" destId="{435A20C2-2E88-4054-BCAD-700E4359DCBB}" srcOrd="0" destOrd="0" parTransId="{C4E4AD39-5646-4EDE-B831-7E9C7C4B5027}" sibTransId="{B3A1E7F2-D9FF-46CE-A132-02CFC8B78368}"/>
    <dgm:cxn modelId="{54E63DF8-0FF6-4C42-8558-7A3C8020175E}" srcId="{5C6C99D1-452A-4BDD-B850-43F43E3A4121}" destId="{963D7A01-C5C6-4307-A54F-3C33AB9705C6}" srcOrd="4" destOrd="0" parTransId="{43E851DA-CEB4-4C9B-ABD3-3E8215005552}" sibTransId="{BB5012A5-C4FE-4523-AF32-AD29EE8F2CFC}"/>
    <dgm:cxn modelId="{479AABFA-9890-478B-9227-CC7111E4A3CC}" type="presOf" srcId="{435A20C2-2E88-4054-BCAD-700E4359DCBB}" destId="{E6C50F0C-9817-471A-ADFF-C10C7211F96F}" srcOrd="0" destOrd="1" presId="urn:microsoft.com/office/officeart/2005/8/layout/bProcess4"/>
    <dgm:cxn modelId="{2A926DFC-DCD7-4426-9A46-0D8FF1814194}" type="presParOf" srcId="{3E3F0B97-E967-4A52-BA7A-DCFF58C4F4B4}" destId="{D6C2AF52-D213-4F3C-AE2E-45438878F2D2}" srcOrd="0" destOrd="0" presId="urn:microsoft.com/office/officeart/2005/8/layout/bProcess4"/>
    <dgm:cxn modelId="{C068FB1A-C1AF-4146-8937-AD397FB1B3EE}" type="presParOf" srcId="{D6C2AF52-D213-4F3C-AE2E-45438878F2D2}" destId="{5710AD85-DA2D-4B56-93CB-E58E64EE1E08}" srcOrd="0" destOrd="0" presId="urn:microsoft.com/office/officeart/2005/8/layout/bProcess4"/>
    <dgm:cxn modelId="{1C4E4D59-36EC-43CD-93E2-7D7B90934DD4}" type="presParOf" srcId="{D6C2AF52-D213-4F3C-AE2E-45438878F2D2}" destId="{6662B7E2-6273-4B62-8FD8-00AC303FB4BE}" srcOrd="1" destOrd="0" presId="urn:microsoft.com/office/officeart/2005/8/layout/bProcess4"/>
    <dgm:cxn modelId="{4CC878F4-3376-46AE-B4A6-BE69EF629227}" type="presParOf" srcId="{3E3F0B97-E967-4A52-BA7A-DCFF58C4F4B4}" destId="{038DA314-2A7B-4C9F-82D7-8AA21F7533F0}" srcOrd="1" destOrd="0" presId="urn:microsoft.com/office/officeart/2005/8/layout/bProcess4"/>
    <dgm:cxn modelId="{3905CF95-E7DE-4619-9F44-213BE6999FE3}" type="presParOf" srcId="{3E3F0B97-E967-4A52-BA7A-DCFF58C4F4B4}" destId="{CD0C29A5-0F5A-4DC6-BC0D-C1CF9BEAADFE}" srcOrd="2" destOrd="0" presId="urn:microsoft.com/office/officeart/2005/8/layout/bProcess4"/>
    <dgm:cxn modelId="{C8BBBCB1-4938-41D9-BB48-D0AF962E1B11}" type="presParOf" srcId="{CD0C29A5-0F5A-4DC6-BC0D-C1CF9BEAADFE}" destId="{9733FF35-132A-4A09-AB0D-84B5B2149030}" srcOrd="0" destOrd="0" presId="urn:microsoft.com/office/officeart/2005/8/layout/bProcess4"/>
    <dgm:cxn modelId="{C839D5E6-BF2D-4296-B473-6ED982D73DFA}" type="presParOf" srcId="{CD0C29A5-0F5A-4DC6-BC0D-C1CF9BEAADFE}" destId="{B8E34D97-7537-4C2B-9E6D-F617E79BAAD2}" srcOrd="1" destOrd="0" presId="urn:microsoft.com/office/officeart/2005/8/layout/bProcess4"/>
    <dgm:cxn modelId="{14538638-2F38-4059-B5C5-94567962D7DC}" type="presParOf" srcId="{3E3F0B97-E967-4A52-BA7A-DCFF58C4F4B4}" destId="{1DFA83D8-95B8-469E-A12A-0C0672795D9F}" srcOrd="3" destOrd="0" presId="urn:microsoft.com/office/officeart/2005/8/layout/bProcess4"/>
    <dgm:cxn modelId="{ADFC65D5-8950-48CF-ABAC-8B76A482B91F}" type="presParOf" srcId="{3E3F0B97-E967-4A52-BA7A-DCFF58C4F4B4}" destId="{262058F6-DD94-42EE-B48C-C609082A34E5}" srcOrd="4" destOrd="0" presId="urn:microsoft.com/office/officeart/2005/8/layout/bProcess4"/>
    <dgm:cxn modelId="{F9CF3F27-6BC7-4F2A-B9A5-96970A8C3C40}" type="presParOf" srcId="{262058F6-DD94-42EE-B48C-C609082A34E5}" destId="{CB92C396-8258-435B-B194-C8122AEC42F3}" srcOrd="0" destOrd="0" presId="urn:microsoft.com/office/officeart/2005/8/layout/bProcess4"/>
    <dgm:cxn modelId="{418DA8BA-0E21-4605-AB97-1D3CD5661F84}" type="presParOf" srcId="{262058F6-DD94-42EE-B48C-C609082A34E5}" destId="{0F45E80F-BE26-42C2-8DF9-603E91D16C08}" srcOrd="1" destOrd="0" presId="urn:microsoft.com/office/officeart/2005/8/layout/bProcess4"/>
    <dgm:cxn modelId="{519F647F-FC6A-4D87-9F6D-3198924B7A76}" type="presParOf" srcId="{3E3F0B97-E967-4A52-BA7A-DCFF58C4F4B4}" destId="{DBEE4BF9-5B0D-478E-97F8-56E9B7565E52}" srcOrd="5" destOrd="0" presId="urn:microsoft.com/office/officeart/2005/8/layout/bProcess4"/>
    <dgm:cxn modelId="{BA52F04D-8BC6-4559-8DB4-5B738D849EF3}" type="presParOf" srcId="{3E3F0B97-E967-4A52-BA7A-DCFF58C4F4B4}" destId="{254D9EEF-ED4A-4106-A300-43427215090F}" srcOrd="6" destOrd="0" presId="urn:microsoft.com/office/officeart/2005/8/layout/bProcess4"/>
    <dgm:cxn modelId="{767BD177-9DA8-477D-9491-6E6B10D375D6}" type="presParOf" srcId="{254D9EEF-ED4A-4106-A300-43427215090F}" destId="{0667B44F-4A42-42BE-AD37-E8CE0AFAABED}" srcOrd="0" destOrd="0" presId="urn:microsoft.com/office/officeart/2005/8/layout/bProcess4"/>
    <dgm:cxn modelId="{1CA5F355-8A35-43C2-8AB8-94DDEDC81C1B}" type="presParOf" srcId="{254D9EEF-ED4A-4106-A300-43427215090F}" destId="{E6C50F0C-9817-471A-ADFF-C10C7211F96F}" srcOrd="1" destOrd="0" presId="urn:microsoft.com/office/officeart/2005/8/layout/bProcess4"/>
    <dgm:cxn modelId="{EB7CF6F1-8EFC-49FE-A01D-9414008CBAEF}" type="presParOf" srcId="{3E3F0B97-E967-4A52-BA7A-DCFF58C4F4B4}" destId="{871C3ACD-1E22-4504-907A-A7633F8A9F21}" srcOrd="7" destOrd="0" presId="urn:microsoft.com/office/officeart/2005/8/layout/bProcess4"/>
    <dgm:cxn modelId="{0F88BB62-C720-4874-8FA7-09AE4954E183}" type="presParOf" srcId="{3E3F0B97-E967-4A52-BA7A-DCFF58C4F4B4}" destId="{EEF12789-8662-4154-9937-1333C85D56DD}" srcOrd="8" destOrd="0" presId="urn:microsoft.com/office/officeart/2005/8/layout/bProcess4"/>
    <dgm:cxn modelId="{B27756FF-3280-4B13-B67A-0B6825DDA50F}" type="presParOf" srcId="{EEF12789-8662-4154-9937-1333C85D56DD}" destId="{944759CB-9B44-4313-83C1-7640DF8DC803}" srcOrd="0" destOrd="0" presId="urn:microsoft.com/office/officeart/2005/8/layout/bProcess4"/>
    <dgm:cxn modelId="{2B9AAF89-5096-4281-873B-A7FD1EA7ABC6}" type="presParOf" srcId="{EEF12789-8662-4154-9937-1333C85D56DD}" destId="{0200B142-9374-43A4-B4B2-83C10FF3FCFF}" srcOrd="1" destOrd="0" presId="urn:microsoft.com/office/officeart/2005/8/layout/bProcess4"/>
    <dgm:cxn modelId="{90195A54-C998-458B-B5F2-DAD8326CCA53}" type="presParOf" srcId="{3E3F0B97-E967-4A52-BA7A-DCFF58C4F4B4}" destId="{D9BC7589-5BCD-4F3A-B8A3-9B59D4BEF05C}" srcOrd="9" destOrd="0" presId="urn:microsoft.com/office/officeart/2005/8/layout/bProcess4"/>
    <dgm:cxn modelId="{3268BE79-D62B-4200-B757-598F97D0FB63}" type="presParOf" srcId="{3E3F0B97-E967-4A52-BA7A-DCFF58C4F4B4}" destId="{BFD41436-FFBE-47D7-BAE1-937663E663A6}" srcOrd="10" destOrd="0" presId="urn:microsoft.com/office/officeart/2005/8/layout/bProcess4"/>
    <dgm:cxn modelId="{EEE9324E-6A83-4942-8B1E-382F0837E35C}" type="presParOf" srcId="{BFD41436-FFBE-47D7-BAE1-937663E663A6}" destId="{2F608DA1-E17D-41F4-AD97-9B8D38F2E773}" srcOrd="0" destOrd="0" presId="urn:microsoft.com/office/officeart/2005/8/layout/bProcess4"/>
    <dgm:cxn modelId="{DB91DBF9-EE31-4719-BF7E-F1082F6261A2}" type="presParOf" srcId="{BFD41436-FFBE-47D7-BAE1-937663E663A6}" destId="{5BBD7D37-E549-49CE-B723-D673CB63C86C}" srcOrd="1" destOrd="0" presId="urn:microsoft.com/office/officeart/2005/8/layout/bProcess4"/>
    <dgm:cxn modelId="{05A95686-E5E5-4FEF-BC05-83429E632A1F}" type="presParOf" srcId="{3E3F0B97-E967-4A52-BA7A-DCFF58C4F4B4}" destId="{DD6B74BC-E4EA-4B46-AAD8-B4DFDB2A824E}" srcOrd="11" destOrd="0" presId="urn:microsoft.com/office/officeart/2005/8/layout/bProcess4"/>
    <dgm:cxn modelId="{937DC051-4B3A-4BA0-AD89-AC836EA1F9BE}" type="presParOf" srcId="{3E3F0B97-E967-4A52-BA7A-DCFF58C4F4B4}" destId="{AB8C4A08-A01D-4E62-901F-0EA14F61E48E}" srcOrd="12" destOrd="0" presId="urn:microsoft.com/office/officeart/2005/8/layout/bProcess4"/>
    <dgm:cxn modelId="{BBEC2E07-9B23-47A0-B6FD-E478671BB982}" type="presParOf" srcId="{AB8C4A08-A01D-4E62-901F-0EA14F61E48E}" destId="{B10C1370-986E-4D68-9CF5-B2DC83743D29}" srcOrd="0" destOrd="0" presId="urn:microsoft.com/office/officeart/2005/8/layout/bProcess4"/>
    <dgm:cxn modelId="{58A370D0-8FDD-4A7B-ACE5-BD33AAE777E0}" type="presParOf" srcId="{AB8C4A08-A01D-4E62-901F-0EA14F61E48E}" destId="{4D74D0AB-9520-4012-926B-38D7BDD773A1}" srcOrd="1" destOrd="0" presId="urn:microsoft.com/office/officeart/2005/8/layout/bProcess4"/>
    <dgm:cxn modelId="{AD333BB2-BB9C-442D-9A37-050E0559F802}" type="presParOf" srcId="{3E3F0B97-E967-4A52-BA7A-DCFF58C4F4B4}" destId="{D95272F7-0845-4A61-BF03-074F50294CBF}" srcOrd="13" destOrd="0" presId="urn:microsoft.com/office/officeart/2005/8/layout/bProcess4"/>
    <dgm:cxn modelId="{E43E76F4-2E6D-43B0-9AB9-AF20B54AC7B9}" type="presParOf" srcId="{3E3F0B97-E967-4A52-BA7A-DCFF58C4F4B4}" destId="{B9288262-98C4-4BFD-8E1A-2E3DD3D77110}" srcOrd="14" destOrd="0" presId="urn:microsoft.com/office/officeart/2005/8/layout/bProcess4"/>
    <dgm:cxn modelId="{3F4BDD64-4CE1-4DEF-BCC5-944E59E7C0BF}" type="presParOf" srcId="{B9288262-98C4-4BFD-8E1A-2E3DD3D77110}" destId="{B5408925-70DC-48C4-804A-952ED7ED9427}" srcOrd="0" destOrd="0" presId="urn:microsoft.com/office/officeart/2005/8/layout/bProcess4"/>
    <dgm:cxn modelId="{B6A65B29-9F64-493A-A480-C9FCAED7BF8C}" type="presParOf" srcId="{B9288262-98C4-4BFD-8E1A-2E3DD3D77110}" destId="{1E50A29D-DE26-47FA-9376-CB00A5215AC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DA314-2A7B-4C9F-82D7-8AA21F7533F0}">
      <dsp:nvSpPr>
        <dsp:cNvPr id="0" name=""/>
        <dsp:cNvSpPr/>
      </dsp:nvSpPr>
      <dsp:spPr>
        <a:xfrm rot="5400000">
          <a:off x="-359656" y="1040087"/>
          <a:ext cx="1612421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2B7E2-6273-4B62-8FD8-00AC303FB4BE}">
      <dsp:nvSpPr>
        <dsp:cNvPr id="0" name=""/>
        <dsp:cNvSpPr/>
      </dsp:nvSpPr>
      <dsp:spPr>
        <a:xfrm>
          <a:off x="0" y="3731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1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Dashboard Requests</a:t>
          </a:r>
        </a:p>
      </dsp:txBody>
      <dsp:txXfrm>
        <a:off x="38835" y="42566"/>
        <a:ext cx="2132204" cy="1248254"/>
      </dsp:txXfrm>
    </dsp:sp>
    <dsp:sp modelId="{1DFA83D8-95B8-469E-A12A-0C0672795D9F}">
      <dsp:nvSpPr>
        <dsp:cNvPr id="0" name=""/>
        <dsp:cNvSpPr/>
      </dsp:nvSpPr>
      <dsp:spPr>
        <a:xfrm rot="5359751">
          <a:off x="-387944" y="2699782"/>
          <a:ext cx="1688768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34D97-7537-4C2B-9E6D-F617E79BAAD2}">
      <dsp:nvSpPr>
        <dsp:cNvPr id="0" name=""/>
        <dsp:cNvSpPr/>
      </dsp:nvSpPr>
      <dsp:spPr>
        <a:xfrm>
          <a:off x="0" y="1625310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2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Complete Dashboard &amp; Display Request Form.   </a:t>
          </a:r>
        </a:p>
      </dsp:txBody>
      <dsp:txXfrm>
        <a:off x="38835" y="1664145"/>
        <a:ext cx="2132204" cy="1248254"/>
      </dsp:txXfrm>
    </dsp:sp>
    <dsp:sp modelId="{DBEE4BF9-5B0D-478E-97F8-56E9B7565E52}">
      <dsp:nvSpPr>
        <dsp:cNvPr id="0" name=""/>
        <dsp:cNvSpPr/>
      </dsp:nvSpPr>
      <dsp:spPr>
        <a:xfrm rot="19881242">
          <a:off x="261558" y="3386597"/>
          <a:ext cx="3498783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5E80F-BE26-42C2-8DF9-603E91D16C08}">
      <dsp:nvSpPr>
        <dsp:cNvPr id="0" name=""/>
        <dsp:cNvSpPr/>
      </dsp:nvSpPr>
      <dsp:spPr>
        <a:xfrm>
          <a:off x="0" y="3318542"/>
          <a:ext cx="2258778" cy="1325924"/>
        </a:xfrm>
        <a:prstGeom prst="roundRect">
          <a:avLst>
            <a:gd name="adj" fmla="val 10000"/>
          </a:avLst>
        </a:prstGeom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3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150" b="1" kern="1200" dirty="0">
              <a:solidFill>
                <a:schemeClr val="bg1"/>
              </a:solidFill>
            </a:rPr>
            <a:t>ERCOT Consideration </a:t>
          </a:r>
        </a:p>
      </dsp:txBody>
      <dsp:txXfrm>
        <a:off x="38835" y="3357377"/>
        <a:ext cx="2181108" cy="1248254"/>
      </dsp:txXfrm>
    </dsp:sp>
    <dsp:sp modelId="{871C3ACD-1E22-4504-907A-A7633F8A9F21}">
      <dsp:nvSpPr>
        <dsp:cNvPr id="0" name=""/>
        <dsp:cNvSpPr/>
      </dsp:nvSpPr>
      <dsp:spPr>
        <a:xfrm rot="16203321">
          <a:off x="2734987" y="1045636"/>
          <a:ext cx="1624023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50F0C-9817-471A-ADFF-C10C7211F96F}">
      <dsp:nvSpPr>
        <dsp:cNvPr id="0" name=""/>
        <dsp:cNvSpPr/>
      </dsp:nvSpPr>
      <dsp:spPr>
        <a:xfrm>
          <a:off x="3099660" y="1636660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4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   ERCOT Impact Analysis Review </a:t>
          </a:r>
        </a:p>
      </dsp:txBody>
      <dsp:txXfrm>
        <a:off x="3138495" y="1675495"/>
        <a:ext cx="2132204" cy="1248254"/>
      </dsp:txXfrm>
    </dsp:sp>
    <dsp:sp modelId="{D9BC7589-5BCD-4F3A-B8A3-9B59D4BEF05C}">
      <dsp:nvSpPr>
        <dsp:cNvPr id="0" name=""/>
        <dsp:cNvSpPr/>
      </dsp:nvSpPr>
      <dsp:spPr>
        <a:xfrm rot="21599999">
          <a:off x="5192867" y="302836"/>
          <a:ext cx="1033144" cy="167987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0B142-9374-43A4-B4B2-83C10FF3FCFF}">
      <dsp:nvSpPr>
        <dsp:cNvPr id="0" name=""/>
        <dsp:cNvSpPr/>
      </dsp:nvSpPr>
      <dsp:spPr>
        <a:xfrm>
          <a:off x="3101229" y="3479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>
              <a:solidFill>
                <a:schemeClr val="bg1"/>
              </a:solidFill>
            </a:rPr>
            <a:t>Project Review &amp; Prioritization</a:t>
          </a:r>
        </a:p>
      </dsp:txBody>
      <dsp:txXfrm>
        <a:off x="3140064" y="42314"/>
        <a:ext cx="2132204" cy="1248254"/>
      </dsp:txXfrm>
    </dsp:sp>
    <dsp:sp modelId="{DD6B74BC-E4EA-4B46-AAD8-B4DFDB2A824E}">
      <dsp:nvSpPr>
        <dsp:cNvPr id="0" name=""/>
        <dsp:cNvSpPr/>
      </dsp:nvSpPr>
      <dsp:spPr>
        <a:xfrm flipV="1">
          <a:off x="2281078" y="4039092"/>
          <a:ext cx="1452718" cy="1791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D7D37-E549-49CE-B723-D673CB63C86C}">
      <dsp:nvSpPr>
        <dsp:cNvPr id="0" name=""/>
        <dsp:cNvSpPr/>
      </dsp:nvSpPr>
      <dsp:spPr>
        <a:xfrm>
          <a:off x="6228091" y="2365"/>
          <a:ext cx="2209874" cy="1325924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</a:rPr>
            <a:t>ERCOT Schedules Implementation of  Dashboard/Display  Changes</a:t>
          </a:r>
        </a:p>
      </dsp:txBody>
      <dsp:txXfrm>
        <a:off x="6266926" y="41200"/>
        <a:ext cx="2132204" cy="1248254"/>
      </dsp:txXfrm>
    </dsp:sp>
    <dsp:sp modelId="{D95272F7-0845-4A61-BF03-074F50294CBF}">
      <dsp:nvSpPr>
        <dsp:cNvPr id="0" name=""/>
        <dsp:cNvSpPr/>
      </dsp:nvSpPr>
      <dsp:spPr>
        <a:xfrm rot="15947826">
          <a:off x="6147145" y="3414121"/>
          <a:ext cx="206534" cy="233204"/>
        </a:xfrm>
        <a:prstGeom prst="rect">
          <a:avLst/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4D0AB-9520-4012-926B-38D7BDD773A1}">
      <dsp:nvSpPr>
        <dsp:cNvPr id="0" name=""/>
        <dsp:cNvSpPr/>
      </dsp:nvSpPr>
      <dsp:spPr>
        <a:xfrm>
          <a:off x="3142775" y="3297381"/>
          <a:ext cx="2258778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4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Rejected</a:t>
          </a:r>
          <a:r>
            <a:rPr lang="en-US" sz="1800" b="1" kern="1200" dirty="0">
              <a:solidFill>
                <a:schemeClr val="bg1"/>
              </a:solidFill>
            </a:rPr>
            <a:t> </a:t>
          </a:r>
        </a:p>
      </dsp:txBody>
      <dsp:txXfrm>
        <a:off x="3181610" y="3336216"/>
        <a:ext cx="2181108" cy="1248254"/>
      </dsp:txXfrm>
    </dsp:sp>
    <dsp:sp modelId="{1E50A29D-DE26-47FA-9376-CB00A5215AC8}">
      <dsp:nvSpPr>
        <dsp:cNvPr id="0" name=""/>
        <dsp:cNvSpPr/>
      </dsp:nvSpPr>
      <dsp:spPr>
        <a:xfrm>
          <a:off x="7315211" y="1828800"/>
          <a:ext cx="1105732" cy="81089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</a:rPr>
            <a:t>Roadmap &amp; Status Updates</a:t>
          </a:r>
        </a:p>
      </dsp:txBody>
      <dsp:txXfrm>
        <a:off x="7338961" y="1852550"/>
        <a:ext cx="1058232" cy="76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userexperience@ercot.com" TargetMode="External"/><Relationship Id="rId2" Type="http://schemas.openxmlformats.org/officeDocument/2006/relationships/hyperlink" Target="https://www.ercot.com/about/contac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webmaster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 Participant Guide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5B67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Dashboard Roadmap</a:t>
            </a:r>
            <a:endParaRPr lang="en-US" sz="2400" b="1" dirty="0">
              <a:solidFill>
                <a:srgbClr val="5B67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Amy Lofton</a:t>
            </a:r>
          </a:p>
          <a:p>
            <a:r>
              <a:rPr lang="en-US" dirty="0"/>
              <a:t>Manager, ERCOT Digital Content Management </a:t>
            </a:r>
          </a:p>
          <a:p>
            <a:endParaRPr lang="en-US" dirty="0"/>
          </a:p>
          <a:p>
            <a:r>
              <a:rPr lang="en-US" dirty="0"/>
              <a:t>PRS, Other Business</a:t>
            </a:r>
          </a:p>
          <a:p>
            <a:endParaRPr lang="en-US" dirty="0"/>
          </a:p>
          <a:p>
            <a:r>
              <a:rPr lang="en-US" dirty="0"/>
              <a:t>December 12,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42D5AFE-D065-2D6F-4D04-C44EBECA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>
              <a:spcBef>
                <a:spcPts val="1600"/>
              </a:spcBef>
              <a:spcAft>
                <a:spcPts val="1200"/>
              </a:spcAft>
              <a:tabLst>
                <a:tab pos="228600" algn="l"/>
                <a:tab pos="457200" algn="l"/>
              </a:tabLst>
            </a:pPr>
            <a:r>
              <a:rPr lang="en-US" dirty="0"/>
              <a:t>Purpose &amp; Overview</a:t>
            </a:r>
            <a:endParaRPr lang="en-US" b="1" kern="1600" dirty="0">
              <a:solidFill>
                <a:srgbClr val="00ACC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23A5707-B741-5523-DB5E-67A38A1D92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0" y="1066800"/>
            <a:ext cx="11277600" cy="4876800"/>
          </a:xfrm>
          <a:prstGeom prst="rect">
            <a:avLst/>
          </a:prstGeom>
        </p:spPr>
        <p:txBody>
          <a:bodyPr/>
          <a:lstStyle/>
          <a:p>
            <a:r>
              <a:rPr lang="en-US" sz="2400" b="0" dirty="0">
                <a:solidFill>
                  <a:schemeClr val="tx2"/>
                </a:solidFill>
                <a:latin typeface="+mn-lt"/>
              </a:rPr>
              <a:t>Outline the ERCOT </a:t>
            </a:r>
            <a:r>
              <a:rPr lang="en-US" sz="2400" dirty="0">
                <a:solidFill>
                  <a:schemeClr val="tx2"/>
                </a:solidFill>
              </a:rPr>
              <a:t>Dashboard Roadmap</a:t>
            </a:r>
            <a:r>
              <a:rPr lang="en-US" sz="2400" b="0" dirty="0">
                <a:solidFill>
                  <a:schemeClr val="tx2"/>
                </a:solidFill>
                <a:latin typeface="+mn-lt"/>
              </a:rPr>
              <a:t> </a:t>
            </a:r>
          </a:p>
          <a:p>
            <a:r>
              <a:rPr lang="en-US" sz="2400" dirty="0">
                <a:solidFill>
                  <a:schemeClr val="tx2"/>
                </a:solidFill>
              </a:rPr>
              <a:t>Define Process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Introduce New Dashboards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Change Existing Dashboards</a:t>
            </a:r>
          </a:p>
          <a:p>
            <a:r>
              <a:rPr lang="en-US" sz="2400" dirty="0">
                <a:solidFill>
                  <a:schemeClr val="tx2"/>
                </a:solidFill>
              </a:rPr>
              <a:t>Communication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B9AB7-B03C-2511-24C0-47530B1F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0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DC3E-F2D2-5DD9-BB64-F995A8EE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Dashboards &amp; Displays Process Flow: Implemented in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386596-4DBC-E5B7-9184-830EFC9AB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FCA6DEC-1711-5734-FB5F-5FA01936B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728959"/>
              </p:ext>
            </p:extLst>
          </p:nvPr>
        </p:nvGraphicFramePr>
        <p:xfrm>
          <a:off x="1600200" y="1066800"/>
          <a:ext cx="8686800" cy="4648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Chevron 4">
            <a:extLst>
              <a:ext uri="{FF2B5EF4-FFF2-40B4-BE49-F238E27FC236}">
                <a16:creationId xmlns:a16="http://schemas.microsoft.com/office/drawing/2014/main" id="{0C0E5D24-8BEC-254D-9A45-E114B2DC9D49}"/>
              </a:ext>
            </a:extLst>
          </p:cNvPr>
          <p:cNvSpPr/>
          <p:nvPr/>
        </p:nvSpPr>
        <p:spPr>
          <a:xfrm rot="5400000">
            <a:off x="8217112" y="2527088"/>
            <a:ext cx="177376" cy="3048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Graphic 5" descr="Internet with solid fill">
            <a:extLst>
              <a:ext uri="{FF2B5EF4-FFF2-40B4-BE49-F238E27FC236}">
                <a16:creationId xmlns:a16="http://schemas.microsoft.com/office/drawing/2014/main" id="{18C4DC51-9C80-F3D9-6250-765A085AAD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48600" y="2895600"/>
            <a:ext cx="914400" cy="914400"/>
          </a:xfrm>
          <a:prstGeom prst="rect">
            <a:avLst/>
          </a:prstGeom>
        </p:spPr>
      </p:pic>
      <p:pic>
        <p:nvPicPr>
          <p:cNvPr id="7" name="Graphic 6" descr="Clipboard with solid fill">
            <a:extLst>
              <a:ext uri="{FF2B5EF4-FFF2-40B4-BE49-F238E27FC236}">
                <a16:creationId xmlns:a16="http://schemas.microsoft.com/office/drawing/2014/main" id="{89A631DC-77A6-CC11-408C-96698165B7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7200" y="1211044"/>
            <a:ext cx="846356" cy="846356"/>
          </a:xfrm>
          <a:prstGeom prst="rect">
            <a:avLst/>
          </a:prstGeom>
        </p:spPr>
      </p:pic>
      <p:sp>
        <p:nvSpPr>
          <p:cNvPr id="8" name="Arrow: Chevron 7">
            <a:extLst>
              <a:ext uri="{FF2B5EF4-FFF2-40B4-BE49-F238E27FC236}">
                <a16:creationId xmlns:a16="http://schemas.microsoft.com/office/drawing/2014/main" id="{1C883608-C126-3913-36C7-F8371965FFB9}"/>
              </a:ext>
            </a:extLst>
          </p:cNvPr>
          <p:cNvSpPr/>
          <p:nvPr/>
        </p:nvSpPr>
        <p:spPr>
          <a:xfrm>
            <a:off x="1295400" y="1415561"/>
            <a:ext cx="177376" cy="3048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00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731F-5D23-3F52-EFBA-C1FC9162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Dashboards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746A8-FA70-9FE7-3952-8C3F5AD1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41220"/>
            <a:ext cx="11277600" cy="5280822"/>
          </a:xfrm>
        </p:spPr>
        <p:txBody>
          <a:bodyPr/>
          <a:lstStyle/>
          <a:p>
            <a:pPr marL="57150" indent="0">
              <a:buNone/>
            </a:pPr>
            <a:endParaRPr lang="en-US" sz="2400" b="0" dirty="0"/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Submit request in form; available in 2025</a:t>
            </a:r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ERCOT consideration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it provide broad value to ERCOT stakeholders?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What is the level of effort? 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the data exist/available?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Is the data public?</a:t>
            </a:r>
            <a:endParaRPr lang="en-US" sz="2200" b="0" dirty="0">
              <a:solidFill>
                <a:schemeClr val="tx2"/>
              </a:solidFill>
            </a:endParaRP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it duplicate existing effort?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</a:t>
            </a:r>
            <a:r>
              <a:rPr lang="en-US" sz="2200" dirty="0">
                <a:solidFill>
                  <a:schemeClr val="tx2"/>
                </a:solidFill>
              </a:rPr>
              <a:t>it</a:t>
            </a:r>
            <a:r>
              <a:rPr lang="en-US" sz="2200" b="0" dirty="0">
                <a:solidFill>
                  <a:schemeClr val="tx2"/>
                </a:solidFill>
              </a:rPr>
              <a:t> support a </a:t>
            </a:r>
            <a:r>
              <a:rPr lang="en-US" sz="2000" b="0" dirty="0">
                <a:solidFill>
                  <a:schemeClr val="tx2"/>
                </a:solidFill>
              </a:rPr>
              <a:t>long-term process?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Does a report or other format exist?</a:t>
            </a:r>
            <a:endParaRPr lang="en-US" sz="2000" b="0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en-US" sz="1600" b="1" dirty="0"/>
          </a:p>
          <a:p>
            <a:pPr marL="57150" indent="0">
              <a:buNone/>
            </a:pPr>
            <a:endParaRPr 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B10F8-431B-F5A9-BA31-2A8AE0B12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DD7C3-0F68-1D66-367B-B3BB2BDCD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194352"/>
            <a:ext cx="5584871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731F-5D23-3F52-EFBA-C1FC9162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Analysis, Project Review and Prioritization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746A8-FA70-9FE7-3952-8C3F5AD1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1220"/>
            <a:ext cx="11277600" cy="5280822"/>
          </a:xfrm>
        </p:spPr>
        <p:txBody>
          <a:bodyPr/>
          <a:lstStyle/>
          <a:p>
            <a:pPr marL="400050"/>
            <a:r>
              <a:rPr lang="en-US" sz="2400" b="0" dirty="0">
                <a:solidFill>
                  <a:schemeClr val="tx2"/>
                </a:solidFill>
              </a:rPr>
              <a:t>Impact Analysis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Costs</a:t>
            </a:r>
            <a:endParaRPr lang="en-US" sz="2200" b="0" dirty="0">
              <a:solidFill>
                <a:schemeClr val="tx2"/>
              </a:solidFill>
            </a:endParaRP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Hardware/software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Hours per department </a:t>
            </a:r>
            <a:endParaRPr lang="en-US" sz="2400" b="0" dirty="0">
              <a:solidFill>
                <a:schemeClr val="tx2"/>
              </a:solidFill>
            </a:endParaRPr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ERCOT project review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Budget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Other ongoing/projected projects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Priority </a:t>
            </a:r>
          </a:p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2"/>
                </a:solidFill>
              </a:rPr>
              <a:t>Schedules </a:t>
            </a:r>
            <a:r>
              <a:rPr lang="en-US" sz="2400" dirty="0">
                <a:solidFill>
                  <a:schemeClr val="tx2"/>
                </a:solidFill>
              </a:rPr>
              <a:t>status with requester &amp; MPs </a:t>
            </a:r>
          </a:p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Backlog and prior suggestions will be available to follow</a:t>
            </a:r>
          </a:p>
          <a:p>
            <a:pPr marL="57150" lvl="1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</a:p>
          <a:p>
            <a:pPr marL="514350" lvl="1" indent="0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marL="800100" lvl="1"/>
            <a:endParaRPr lang="en-US" sz="2200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B10F8-431B-F5A9-BA31-2A8AE0B12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8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CEB08-7AD0-840D-D144-4D735222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D866D-48E9-3A05-5318-26B99EFCD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90" y="996137"/>
            <a:ext cx="11277600" cy="5280822"/>
          </a:xfrm>
        </p:spPr>
        <p:txBody>
          <a:bodyPr/>
          <a:lstStyle/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Contact Us Page: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https://www.ercot.com/about/contact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lang="en-US" sz="2400" b="0" dirty="0">
              <a:solidFill>
                <a:srgbClr val="5B6770"/>
              </a:solidFill>
              <a:latin typeface="Arial"/>
            </a:endParaRPr>
          </a:p>
          <a:p>
            <a:pPr>
              <a:defRPr/>
            </a:pPr>
            <a:r>
              <a:rPr lang="en-US" sz="2400" b="0" dirty="0">
                <a:solidFill>
                  <a:schemeClr val="tx2"/>
                </a:solidFill>
              </a:rPr>
              <a:t>Users may submit feedback related to ercot.com content, design, and usability by emailing: </a:t>
            </a:r>
            <a:r>
              <a:rPr lang="en-US" sz="2400" b="0" dirty="0">
                <a:solidFill>
                  <a:schemeClr val="tx2"/>
                </a:solidFill>
                <a:hlinkClick r:id="rId3"/>
              </a:rPr>
              <a:t>userexperience@ercot.com</a:t>
            </a:r>
            <a:r>
              <a:rPr lang="en-US" sz="2400" b="0" dirty="0">
                <a:solidFill>
                  <a:schemeClr val="tx2"/>
                </a:solidFill>
              </a:rPr>
              <a:t> or </a:t>
            </a:r>
            <a:r>
              <a:rPr lang="en-US" sz="2400" b="0" dirty="0">
                <a:solidFill>
                  <a:schemeClr val="tx2"/>
                </a:solidFill>
                <a:hlinkClick r:id="rId4"/>
              </a:rPr>
              <a:t>webmaster@ercot.com</a:t>
            </a:r>
            <a:r>
              <a:rPr lang="en-US" sz="2400" b="0" dirty="0">
                <a:solidFill>
                  <a:schemeClr val="tx2"/>
                </a:solidFill>
              </a:rPr>
              <a:t>.</a:t>
            </a:r>
          </a:p>
          <a:p>
            <a:pPr>
              <a:defRPr/>
            </a:pPr>
            <a:r>
              <a:rPr lang="en-US" sz="2400" b="0" dirty="0">
                <a:solidFill>
                  <a:schemeClr val="tx2"/>
                </a:solidFill>
              </a:rPr>
              <a:t>Feedback is also received via the ERCOT committees and groups.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6FE5E-24FE-BA76-F7BA-10F94A5D0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320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727A64-0FE4-4085-B9DD-C355D03ED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8d5ee879-813f-4fb9-b7c2-a59846c21ae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28316</TotalTime>
  <Words>256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Purpose &amp; Overview</vt:lpstr>
      <vt:lpstr>Dashboards &amp; Displays Process Flow: Implemented in 2025</vt:lpstr>
      <vt:lpstr>Considerations for Dashboards</vt:lpstr>
      <vt:lpstr>Impact Analysis, Project Review and Prioritization </vt:lpstr>
      <vt:lpstr>Questions &amp; Contact Info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Lofton, Amy</cp:lastModifiedBy>
  <cp:revision>541</cp:revision>
  <cp:lastPrinted>2017-10-10T21:31:05Z</cp:lastPrinted>
  <dcterms:created xsi:type="dcterms:W3CDTF">2016-01-21T15:20:31Z</dcterms:created>
  <dcterms:modified xsi:type="dcterms:W3CDTF">2024-12-12T15:26:06Z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