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9"/>
  </p:notesMasterIdLst>
  <p:sldIdLst>
    <p:sldId id="256" r:id="rId4"/>
    <p:sldId id="265" r:id="rId5"/>
    <p:sldId id="262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2C083-0345-4B10-B360-AFDC643F6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16388"/>
          </a:xfrm>
        </p:spPr>
        <p:txBody>
          <a:bodyPr/>
          <a:lstStyle/>
          <a:p>
            <a:r>
              <a:rPr lang="en-US" dirty="0"/>
              <a:t>2025 RMTTF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EF08-EE91-4BAC-BDD4-A6BF48C73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At our last meeting, RMTTF elected the following as co-Chairs for 2025</a:t>
            </a:r>
          </a:p>
          <a:p>
            <a:endParaRPr lang="en-US" sz="3200" dirty="0"/>
          </a:p>
          <a:p>
            <a:r>
              <a:rPr lang="en-US" sz="3200" dirty="0"/>
              <a:t>Tomas Fernandez 	 NRG</a:t>
            </a:r>
          </a:p>
          <a:p>
            <a:r>
              <a:rPr lang="en-US" sz="3200" dirty="0"/>
              <a:t>Melinda Earnest 		 AEP</a:t>
            </a:r>
          </a:p>
          <a:p>
            <a:r>
              <a:rPr lang="en-US" sz="3200" dirty="0"/>
              <a:t>Debbie </a:t>
            </a:r>
            <a:r>
              <a:rPr lang="en-US" sz="3200"/>
              <a:t>McKeever  	 Oncor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411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89536"/>
            <a:ext cx="10103522" cy="701040"/>
          </a:xfrm>
        </p:spPr>
        <p:txBody>
          <a:bodyPr>
            <a:normAutofit/>
          </a:bodyPr>
          <a:lstStyle/>
          <a:p>
            <a:r>
              <a:rPr lang="en-US" sz="3600" dirty="0"/>
              <a:t>RMTTF Primary Activities!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C0D84-6044-403B-9902-9B6275D153F8}"/>
              </a:ext>
            </a:extLst>
          </p:cNvPr>
          <p:cNvSpPr txBox="1"/>
          <p:nvPr/>
        </p:nvSpPr>
        <p:spPr>
          <a:xfrm>
            <a:off x="171449" y="731769"/>
            <a:ext cx="1010352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RMTTF </a:t>
            </a:r>
          </a:p>
          <a:p>
            <a:r>
              <a:rPr lang="en-US" dirty="0"/>
              <a:t>	Developing and modifying Training Materials</a:t>
            </a:r>
          </a:p>
          <a:p>
            <a:r>
              <a:rPr lang="en-US" dirty="0"/>
              <a:t>	Presenting, coordinating and scheduling </a:t>
            </a:r>
            <a:r>
              <a:rPr lang="en-US" dirty="0" err="1"/>
              <a:t>Marketrak</a:t>
            </a:r>
            <a:r>
              <a:rPr lang="en-US" dirty="0"/>
              <a:t> and TX SET training. 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2025 Training</a:t>
            </a:r>
          </a:p>
          <a:p>
            <a:r>
              <a:rPr lang="en-US" dirty="0"/>
              <a:t>			MarkeTrak Part 1 	3 Sessions in 2025 – all WebEx Only</a:t>
            </a:r>
          </a:p>
          <a:p>
            <a:r>
              <a:rPr lang="en-US" dirty="0"/>
              <a:t>			MarkeTrak Part 2 	3 Sessions in 2025 – all WebEx Only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TX SET 5.0 - 3 Sessions in 2025 </a:t>
            </a:r>
          </a:p>
          <a:p>
            <a:r>
              <a:rPr lang="en-US" dirty="0"/>
              <a:t> 								1</a:t>
            </a:r>
            <a:r>
              <a:rPr lang="en-US" baseline="30000" dirty="0"/>
              <a:t>st</a:t>
            </a:r>
            <a:r>
              <a:rPr lang="en-US" dirty="0"/>
              <a:t> Session – 2</a:t>
            </a:r>
            <a:r>
              <a:rPr lang="en-US" baseline="30000" dirty="0"/>
              <a:t>nd</a:t>
            </a:r>
            <a:r>
              <a:rPr lang="en-US" dirty="0"/>
              <a:t> Quarter – In Person Only, Houston, TX</a:t>
            </a:r>
          </a:p>
          <a:p>
            <a:r>
              <a:rPr lang="en-US" dirty="0"/>
              <a:t>								2</a:t>
            </a:r>
            <a:r>
              <a:rPr lang="en-US" baseline="30000" dirty="0"/>
              <a:t>nd</a:t>
            </a:r>
            <a:r>
              <a:rPr lang="en-US" dirty="0"/>
              <a:t> Session – 3</a:t>
            </a:r>
            <a:r>
              <a:rPr lang="en-US" baseline="30000" dirty="0"/>
              <a:t>rd</a:t>
            </a:r>
            <a:r>
              <a:rPr lang="en-US" dirty="0"/>
              <a:t> Quarter – In Person Only, Dallas, TX</a:t>
            </a:r>
          </a:p>
          <a:p>
            <a:r>
              <a:rPr lang="en-US" dirty="0"/>
              <a:t>								3</a:t>
            </a:r>
            <a:r>
              <a:rPr lang="en-US" baseline="30000" dirty="0"/>
              <a:t>rd</a:t>
            </a:r>
            <a:r>
              <a:rPr lang="en-US" dirty="0"/>
              <a:t> Session – 4</a:t>
            </a:r>
            <a:r>
              <a:rPr lang="en-US" baseline="30000" dirty="0"/>
              <a:t>th</a:t>
            </a:r>
            <a:r>
              <a:rPr lang="en-US" dirty="0"/>
              <a:t> Quarter – WebEx Only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Once training dates are finalized, those will be provided to RMS and listed on the 	ERCOT LMS.</a:t>
            </a:r>
          </a:p>
          <a:p>
            <a:endParaRPr lang="en-US" dirty="0"/>
          </a:p>
          <a:p>
            <a:r>
              <a:rPr lang="en-US" dirty="0"/>
              <a:t>Market Notices will be distributed to the RMS,TDTMS, TX SET and RMTTF list serves. </a:t>
            </a:r>
          </a:p>
          <a:p>
            <a:endParaRPr lang="en-US" dirty="0"/>
          </a:p>
          <a:p>
            <a:r>
              <a:rPr lang="en-US" dirty="0"/>
              <a:t>In Person TX SET classes will have a maximum of 60 spaces.			.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" y="749300"/>
            <a:ext cx="6908800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endParaRPr lang="en-US" sz="2000" b="1" dirty="0">
              <a:latin typeface="Calibri" panose="020F0502020204030204" pitchFamily="34" charset="0"/>
            </a:endParaRPr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 err="1"/>
              <a:t>MarkeTrak</a:t>
            </a:r>
            <a:r>
              <a:rPr lang="en-US" sz="2000" b="1" dirty="0"/>
              <a:t>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Web-based Training Classes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1500" y="1797349"/>
            <a:ext cx="4140200" cy="326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361950"/>
            <a:ext cx="11036300" cy="6496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RMTTF Meeting 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Thursday, January 9</a:t>
            </a:r>
            <a:r>
              <a:rPr lang="en-US" sz="2400" baseline="30000" dirty="0">
                <a:latin typeface="+mj-lt"/>
              </a:rPr>
              <a:t>th</a:t>
            </a:r>
            <a:r>
              <a:rPr lang="en-US" sz="2400" dirty="0">
                <a:latin typeface="+mj-lt"/>
              </a:rPr>
              <a:t> – WebEx only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9:30 AM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Please join us!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If you have questions or suggestions for training, please contact one of the RMTTF co-chairs noted below. 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 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	Tomas Fernandez, NRG      </a:t>
            </a:r>
            <a:r>
              <a:rPr lang="en-US" sz="2400" dirty="0">
                <a:latin typeface="+mj-lt"/>
                <a:hlinkClick r:id="rId3"/>
              </a:rPr>
              <a:t>tomas.fernandez@nrg.com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	Melinda Earnest, AEP         </a:t>
            </a:r>
            <a:r>
              <a:rPr lang="en-US" sz="2400" dirty="0">
                <a:latin typeface="+mj-lt"/>
                <a:hlinkClick r:id="rId4"/>
              </a:rPr>
              <a:t>mdearnest@aep.com</a:t>
            </a:r>
            <a:r>
              <a:rPr lang="en-US" sz="2400" dirty="0">
                <a:latin typeface="+mj-lt"/>
              </a:rPr>
              <a:t>	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 	Debbie McKeever, Oncor   </a:t>
            </a:r>
            <a:r>
              <a:rPr lang="en-US" sz="2400" dirty="0">
                <a:latin typeface="+mj-lt"/>
                <a:hlinkClick r:id="rId5"/>
              </a:rPr>
              <a:t>deborah.mckeever@Oncor.com</a:t>
            </a: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3369</TotalTime>
  <Words>394</Words>
  <Application>Microsoft Office PowerPoint</Application>
  <PresentationFormat>Widescreen</PresentationFormat>
  <Paragraphs>62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2025 RMTTF Leadership</vt:lpstr>
      <vt:lpstr>RMTTF Primary Activities! </vt:lpstr>
      <vt:lpstr>On-Demand ERCOT Retail Training Modules Available 24/7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72</cp:revision>
  <dcterms:created xsi:type="dcterms:W3CDTF">2024-01-03T03:56:24Z</dcterms:created>
  <dcterms:modified xsi:type="dcterms:W3CDTF">2024-12-09T17:11:08Z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