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6" r:id="rId2"/>
    <p:sldId id="268" r:id="rId3"/>
    <p:sldId id="27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6600"/>
    <a:srgbClr val="336600"/>
    <a:srgbClr val="003300"/>
    <a:srgbClr val="A50021"/>
    <a:srgbClr val="FFCC00"/>
    <a:srgbClr val="996633"/>
    <a:srgbClr val="FF6600"/>
    <a:srgbClr val="CC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72B35-CE60-448D-9E8F-2BF0F5000698}" v="7" dt="2024-12-03T21:19:58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85" d="100"/>
          <a:sy n="85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rgbClr val="339966"/>
            </a:gs>
            <a:gs pos="63000">
              <a:srgbClr val="00B050"/>
            </a:gs>
            <a:gs pos="100000">
              <a:srgbClr val="0066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" name="Straight Connector 1228">
            <a:extLst>
              <a:ext uri="{FF2B5EF4-FFF2-40B4-BE49-F238E27FC236}">
                <a16:creationId xmlns:a16="http://schemas.microsoft.com/office/drawing/2014/main" id="{A3E92BB3-3613-4DC5-97E0-299B04C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dirty="0">
                <a:ln w="6350">
                  <a:solidFill>
                    <a:srgbClr val="0033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n w="12700">
                  <a:solidFill>
                    <a:srgbClr val="A5002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Nova Extra Bold" panose="020F0502020204030204" pitchFamily="18" charset="0"/>
                <a:ea typeface="+mj-ea"/>
                <a:cs typeface="72 Black" panose="020B0A04030603020204" pitchFamily="34" charset="0"/>
              </a:rPr>
              <a:t>RMS: December 10, 2024</a:t>
            </a:r>
          </a:p>
        </p:txBody>
      </p:sp>
      <p:pic>
        <p:nvPicPr>
          <p:cNvPr id="8" name="Picture 7" descr="A group of people walking in front of a large building with a christmas tree&#10;&#10;Description automatically generated">
            <a:extLst>
              <a:ext uri="{FF2B5EF4-FFF2-40B4-BE49-F238E27FC236}">
                <a16:creationId xmlns:a16="http://schemas.microsoft.com/office/drawing/2014/main" id="{0DCD6C0E-9498-8F5D-C0AB-771593B73E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019" r="1" b="10898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477B9-E60B-5277-263A-773BDA34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r="1" b="11544"/>
          <a:stretch/>
        </p:blipFill>
        <p:spPr>
          <a:xfrm>
            <a:off x="231140" y="243840"/>
            <a:ext cx="11732261" cy="6382512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473964"/>
            <a:ext cx="9875520" cy="13563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b="1" cap="all" dirty="0">
                <a:ln w="6350">
                  <a:solidFill>
                    <a:srgbClr val="0033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UPDATE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71038A9-4ACD-E452-4C99-D831734E5F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2067" y="1830324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156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Flight 0924: TEXAS SET 5.0</a:t>
            </a:r>
          </a:p>
          <a:p>
            <a:pPr marL="1051560" lvl="1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TEXAS SET 5.0 Discussion</a:t>
            </a:r>
          </a:p>
          <a:p>
            <a:pPr marL="1325880" lvl="2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Production Issues</a:t>
            </a:r>
            <a:endParaRPr lang="en-US" sz="2600" b="1" dirty="0">
              <a:solidFill>
                <a:schemeClr val="bg1"/>
              </a:solidFill>
            </a:endParaRPr>
          </a:p>
          <a:p>
            <a:pPr marL="1325880" lvl="2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Cutover Discussion</a:t>
            </a:r>
          </a:p>
          <a:p>
            <a:pPr marL="1325880" lvl="2" indent="-457200">
              <a:spcBef>
                <a:spcPts val="14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Testing Lessons Learned</a:t>
            </a:r>
          </a:p>
          <a:p>
            <a:pPr marL="777240" lvl="1">
              <a:spcBef>
                <a:spcPts val="14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A185C5-82D6-F00C-073B-10B2BE620FF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157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 txBox="1">
            <a:spLocks/>
          </p:cNvSpPr>
          <p:nvPr/>
        </p:nvSpPr>
        <p:spPr>
          <a:xfrm>
            <a:off x="973666" y="646155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b="1" cap="all">
                <a:ln w="6350">
                  <a:solidFill>
                    <a:srgbClr val="0033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NEXT MEETING</a:t>
            </a:r>
            <a:endParaRPr lang="en-US" sz="6600" b="1" cap="all" dirty="0">
              <a:ln w="6350">
                <a:solidFill>
                  <a:srgbClr val="003300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rgbClr val="002060">
                    <a:alpha val="40000"/>
                  </a:srgbClr>
                </a:glow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Rockwell Extra Bold" panose="02060903040505020403" pitchFamily="18" charset="0"/>
              <a:cs typeface="72 Black" panose="020B0A040306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8D49B-91F2-20DF-E002-DB941E2FF3E2}"/>
              </a:ext>
            </a:extLst>
          </p:cNvPr>
          <p:cNvSpPr txBox="1"/>
          <p:nvPr/>
        </p:nvSpPr>
        <p:spPr>
          <a:xfrm>
            <a:off x="367114" y="2002515"/>
            <a:ext cx="6175022" cy="248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3060" lvl="1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0000"/>
                </a:solidFill>
              </a:rPr>
              <a:t>January 14th</a:t>
            </a:r>
          </a:p>
          <a:p>
            <a:pPr marL="1623060" lvl="1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0000"/>
                </a:solidFill>
              </a:rPr>
              <a:t>Joint Meeting</a:t>
            </a:r>
          </a:p>
          <a:p>
            <a:pPr marL="1623060" lvl="1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0000"/>
                </a:solidFill>
              </a:rPr>
              <a:t>WEBEX Only</a:t>
            </a:r>
          </a:p>
        </p:txBody>
      </p:sp>
    </p:spTree>
    <p:extLst>
      <p:ext uri="{BB962C8B-B14F-4D97-AF65-F5344CB8AC3E}">
        <p14:creationId xmlns:p14="http://schemas.microsoft.com/office/powerpoint/2010/main" val="325825213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17910</TotalTime>
  <Words>36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Corbel</vt:lpstr>
      <vt:lpstr>Rockwell Extra Bold</vt:lpstr>
      <vt:lpstr>Rockwell Nova Extra Bold</vt:lpstr>
      <vt:lpstr>Basis</vt:lpstr>
      <vt:lpstr>TEXAS SET UPDATE</vt:lpstr>
      <vt:lpstr>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204</cp:revision>
  <dcterms:created xsi:type="dcterms:W3CDTF">2023-01-06T15:32:23Z</dcterms:created>
  <dcterms:modified xsi:type="dcterms:W3CDTF">2024-12-03T21:25:25Z</dcterms:modified>
</cp:coreProperties>
</file>