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0" r:id="rId7"/>
    <p:sldId id="281" r:id="rId8"/>
    <p:sldId id="29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F9204B-1EEF-47EE-ACBE-BDD774B4142F}" v="9" dt="2024-12-06T14:05:58.3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02F9204B-1EEF-47EE-ACBE-BDD774B4142F}"/>
    <pc:docChg chg="undo custSel addSld delSld modSld sldOrd">
      <pc:chgData name="Badri, Sreenivas" userId="0b43dccd-042e-4be0-871d-afa1d90d6a2e" providerId="ADAL" clId="{02F9204B-1EEF-47EE-ACBE-BDD774B4142F}" dt="2024-12-06T15:04:11.239" v="3175"/>
      <pc:docMkLst>
        <pc:docMk/>
      </pc:docMkLst>
      <pc:sldChg chg="modSp mod">
        <pc:chgData name="Badri, Sreenivas" userId="0b43dccd-042e-4be0-871d-afa1d90d6a2e" providerId="ADAL" clId="{02F9204B-1EEF-47EE-ACBE-BDD774B4142F}" dt="2024-12-06T15:04:11.239" v="3175"/>
        <pc:sldMkLst>
          <pc:docMk/>
          <pc:sldMk cId="730603795" sldId="260"/>
        </pc:sldMkLst>
        <pc:spChg chg="mod">
          <ac:chgData name="Badri, Sreenivas" userId="0b43dccd-042e-4be0-871d-afa1d90d6a2e" providerId="ADAL" clId="{02F9204B-1EEF-47EE-ACBE-BDD774B4142F}" dt="2024-12-06T15:04:11.239" v="3175"/>
          <ac:spMkLst>
            <pc:docMk/>
            <pc:sldMk cId="730603795" sldId="260"/>
            <ac:spMk id="7" creationId="{00000000-0000-0000-0000-000000000000}"/>
          </ac:spMkLst>
        </pc:spChg>
      </pc:sldChg>
      <pc:sldChg chg="del">
        <pc:chgData name="Badri, Sreenivas" userId="0b43dccd-042e-4be0-871d-afa1d90d6a2e" providerId="ADAL" clId="{02F9204B-1EEF-47EE-ACBE-BDD774B4142F}" dt="2024-12-06T12:07:31.958" v="66" actId="47"/>
        <pc:sldMkLst>
          <pc:docMk/>
          <pc:sldMk cId="3190927396" sldId="267"/>
        </pc:sldMkLst>
      </pc:sldChg>
      <pc:sldChg chg="del">
        <pc:chgData name="Badri, Sreenivas" userId="0b43dccd-042e-4be0-871d-afa1d90d6a2e" providerId="ADAL" clId="{02F9204B-1EEF-47EE-ACBE-BDD774B4142F}" dt="2024-12-06T12:07:27.628" v="64" actId="47"/>
        <pc:sldMkLst>
          <pc:docMk/>
          <pc:sldMk cId="1834024318" sldId="269"/>
        </pc:sldMkLst>
      </pc:sldChg>
      <pc:sldChg chg="del">
        <pc:chgData name="Badri, Sreenivas" userId="0b43dccd-042e-4be0-871d-afa1d90d6a2e" providerId="ADAL" clId="{02F9204B-1EEF-47EE-ACBE-BDD774B4142F}" dt="2024-12-06T12:07:30.940" v="65" actId="47"/>
        <pc:sldMkLst>
          <pc:docMk/>
          <pc:sldMk cId="247007338" sldId="270"/>
        </pc:sldMkLst>
      </pc:sldChg>
      <pc:sldChg chg="del">
        <pc:chgData name="Badri, Sreenivas" userId="0b43dccd-042e-4be0-871d-afa1d90d6a2e" providerId="ADAL" clId="{02F9204B-1EEF-47EE-ACBE-BDD774B4142F}" dt="2024-12-06T12:07:41.092" v="70" actId="47"/>
        <pc:sldMkLst>
          <pc:docMk/>
          <pc:sldMk cId="2366766001" sldId="279"/>
        </pc:sldMkLst>
      </pc:sldChg>
      <pc:sldChg chg="del">
        <pc:chgData name="Badri, Sreenivas" userId="0b43dccd-042e-4be0-871d-afa1d90d6a2e" providerId="ADAL" clId="{02F9204B-1EEF-47EE-ACBE-BDD774B4142F}" dt="2024-12-06T12:07:43.816" v="71" actId="47"/>
        <pc:sldMkLst>
          <pc:docMk/>
          <pc:sldMk cId="3446500615" sldId="280"/>
        </pc:sldMkLst>
      </pc:sldChg>
      <pc:sldChg chg="modSp mod ord">
        <pc:chgData name="Badri, Sreenivas" userId="0b43dccd-042e-4be0-871d-afa1d90d6a2e" providerId="ADAL" clId="{02F9204B-1EEF-47EE-ACBE-BDD774B4142F}" dt="2024-12-06T14:40:01.712" v="3064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02F9204B-1EEF-47EE-ACBE-BDD774B4142F}" dt="2024-12-06T14:02:48.534" v="2163" actId="255"/>
          <ac:spMkLst>
            <pc:docMk/>
            <pc:sldMk cId="1689020956" sldId="281"/>
            <ac:spMk id="2" creationId="{509621C7-D855-4944-BD1A-BD735D4ACFCE}"/>
          </ac:spMkLst>
        </pc:spChg>
        <pc:spChg chg="mod">
          <ac:chgData name="Badri, Sreenivas" userId="0b43dccd-042e-4be0-871d-afa1d90d6a2e" providerId="ADAL" clId="{02F9204B-1EEF-47EE-ACBE-BDD774B4142F}" dt="2024-12-06T14:40:01.712" v="3064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02F9204B-1EEF-47EE-ACBE-BDD774B4142F}" dt="2024-12-06T12:07:40.908" v="69" actId="47"/>
        <pc:sldMkLst>
          <pc:docMk/>
          <pc:sldMk cId="2358227644" sldId="283"/>
        </pc:sldMkLst>
      </pc:sldChg>
      <pc:sldChg chg="del">
        <pc:chgData name="Badri, Sreenivas" userId="0b43dccd-042e-4be0-871d-afa1d90d6a2e" providerId="ADAL" clId="{02F9204B-1EEF-47EE-ACBE-BDD774B4142F}" dt="2024-12-06T12:07:39.922" v="68" actId="47"/>
        <pc:sldMkLst>
          <pc:docMk/>
          <pc:sldMk cId="44312632" sldId="287"/>
        </pc:sldMkLst>
      </pc:sldChg>
      <pc:sldChg chg="del">
        <pc:chgData name="Badri, Sreenivas" userId="0b43dccd-042e-4be0-871d-afa1d90d6a2e" providerId="ADAL" clId="{02F9204B-1EEF-47EE-ACBE-BDD774B4142F}" dt="2024-12-06T12:07:39.200" v="67" actId="47"/>
        <pc:sldMkLst>
          <pc:docMk/>
          <pc:sldMk cId="3102362417" sldId="289"/>
        </pc:sldMkLst>
      </pc:sldChg>
      <pc:sldChg chg="addSp delSp modSp mod">
        <pc:chgData name="Badri, Sreenivas" userId="0b43dccd-042e-4be0-871d-afa1d90d6a2e" providerId="ADAL" clId="{02F9204B-1EEF-47EE-ACBE-BDD774B4142F}" dt="2024-12-06T14:42:01.967" v="3067" actId="33524"/>
        <pc:sldMkLst>
          <pc:docMk/>
          <pc:sldMk cId="2364780633" sldId="290"/>
        </pc:sldMkLst>
        <pc:spChg chg="mod">
          <ac:chgData name="Badri, Sreenivas" userId="0b43dccd-042e-4be0-871d-afa1d90d6a2e" providerId="ADAL" clId="{02F9204B-1EEF-47EE-ACBE-BDD774B4142F}" dt="2024-12-06T12:43:39.070" v="737" actId="20577"/>
          <ac:spMkLst>
            <pc:docMk/>
            <pc:sldMk cId="2364780633" sldId="290"/>
            <ac:spMk id="2" creationId="{509621C7-D855-4944-BD1A-BD735D4ACFCE}"/>
          </ac:spMkLst>
        </pc:spChg>
        <pc:spChg chg="mod">
          <ac:chgData name="Badri, Sreenivas" userId="0b43dccd-042e-4be0-871d-afa1d90d6a2e" providerId="ADAL" clId="{02F9204B-1EEF-47EE-ACBE-BDD774B4142F}" dt="2024-12-06T14:42:01.967" v="3067" actId="33524"/>
          <ac:spMkLst>
            <pc:docMk/>
            <pc:sldMk cId="2364780633" sldId="290"/>
            <ac:spMk id="3" creationId="{2AEC09B2-E9BC-44FC-B87A-EBD5536CC32F}"/>
          </ac:spMkLst>
        </pc:spChg>
        <pc:spChg chg="add mod">
          <ac:chgData name="Badri, Sreenivas" userId="0b43dccd-042e-4be0-871d-afa1d90d6a2e" providerId="ADAL" clId="{02F9204B-1EEF-47EE-ACBE-BDD774B4142F}" dt="2024-12-06T12:08:47.744" v="102"/>
          <ac:spMkLst>
            <pc:docMk/>
            <pc:sldMk cId="2364780633" sldId="290"/>
            <ac:spMk id="5" creationId="{06EBDCC5-3BB5-5609-8036-0F12ED3855FD}"/>
          </ac:spMkLst>
        </pc:spChg>
        <pc:spChg chg="add mod">
          <ac:chgData name="Badri, Sreenivas" userId="0b43dccd-042e-4be0-871d-afa1d90d6a2e" providerId="ADAL" clId="{02F9204B-1EEF-47EE-ACBE-BDD774B4142F}" dt="2024-12-06T12:08:47.744" v="102"/>
          <ac:spMkLst>
            <pc:docMk/>
            <pc:sldMk cId="2364780633" sldId="290"/>
            <ac:spMk id="6" creationId="{28402962-8D1E-B49C-DE7A-108FD69FF69F}"/>
          </ac:spMkLst>
        </pc:spChg>
        <pc:spChg chg="add mod">
          <ac:chgData name="Badri, Sreenivas" userId="0b43dccd-042e-4be0-871d-afa1d90d6a2e" providerId="ADAL" clId="{02F9204B-1EEF-47EE-ACBE-BDD774B4142F}" dt="2024-12-06T12:08:47.744" v="102"/>
          <ac:spMkLst>
            <pc:docMk/>
            <pc:sldMk cId="2364780633" sldId="290"/>
            <ac:spMk id="7" creationId="{A85401B5-E6B8-65DA-1B16-0D7002E309D5}"/>
          </ac:spMkLst>
        </pc:spChg>
        <pc:spChg chg="add mod">
          <ac:chgData name="Badri, Sreenivas" userId="0b43dccd-042e-4be0-871d-afa1d90d6a2e" providerId="ADAL" clId="{02F9204B-1EEF-47EE-ACBE-BDD774B4142F}" dt="2024-12-06T12:08:47.744" v="102"/>
          <ac:spMkLst>
            <pc:docMk/>
            <pc:sldMk cId="2364780633" sldId="290"/>
            <ac:spMk id="8" creationId="{5D88FE24-8B63-1D2F-8AC3-C4CBEAAEDE91}"/>
          </ac:spMkLst>
        </pc:spChg>
        <pc:spChg chg="add mod">
          <ac:chgData name="Badri, Sreenivas" userId="0b43dccd-042e-4be0-871d-afa1d90d6a2e" providerId="ADAL" clId="{02F9204B-1EEF-47EE-ACBE-BDD774B4142F}" dt="2024-12-06T12:08:47.744" v="102"/>
          <ac:spMkLst>
            <pc:docMk/>
            <pc:sldMk cId="2364780633" sldId="290"/>
            <ac:spMk id="9" creationId="{7004364D-CF19-C458-D47D-35CF8D95C671}"/>
          </ac:spMkLst>
        </pc:spChg>
        <pc:spChg chg="add del mod">
          <ac:chgData name="Badri, Sreenivas" userId="0b43dccd-042e-4be0-871d-afa1d90d6a2e" providerId="ADAL" clId="{02F9204B-1EEF-47EE-ACBE-BDD774B4142F}" dt="2024-12-06T12:27:47.266" v="392" actId="478"/>
          <ac:spMkLst>
            <pc:docMk/>
            <pc:sldMk cId="2364780633" sldId="290"/>
            <ac:spMk id="10" creationId="{BEC79929-23D9-B6A7-10B5-711E9DF31729}"/>
          </ac:spMkLst>
        </pc:spChg>
        <pc:spChg chg="add del mod">
          <ac:chgData name="Badri, Sreenivas" userId="0b43dccd-042e-4be0-871d-afa1d90d6a2e" providerId="ADAL" clId="{02F9204B-1EEF-47EE-ACBE-BDD774B4142F}" dt="2024-12-06T12:27:40.836" v="386" actId="478"/>
          <ac:spMkLst>
            <pc:docMk/>
            <pc:sldMk cId="2364780633" sldId="290"/>
            <ac:spMk id="11" creationId="{0B041DB2-40BF-C8B7-C91B-1BE9ACE3F0B0}"/>
          </ac:spMkLst>
        </pc:spChg>
        <pc:spChg chg="add del mod">
          <ac:chgData name="Badri, Sreenivas" userId="0b43dccd-042e-4be0-871d-afa1d90d6a2e" providerId="ADAL" clId="{02F9204B-1EEF-47EE-ACBE-BDD774B4142F}" dt="2024-12-06T12:13:02.582" v="328" actId="478"/>
          <ac:spMkLst>
            <pc:docMk/>
            <pc:sldMk cId="2364780633" sldId="290"/>
            <ac:spMk id="12" creationId="{08694924-348C-C2B6-395A-43E466E0B43C}"/>
          </ac:spMkLst>
        </pc:spChg>
        <pc:spChg chg="add del mod">
          <ac:chgData name="Badri, Sreenivas" userId="0b43dccd-042e-4be0-871d-afa1d90d6a2e" providerId="ADAL" clId="{02F9204B-1EEF-47EE-ACBE-BDD774B4142F}" dt="2024-12-06T12:27:48.061" v="393" actId="478"/>
          <ac:spMkLst>
            <pc:docMk/>
            <pc:sldMk cId="2364780633" sldId="290"/>
            <ac:spMk id="13" creationId="{A32A4D08-B9B4-A870-0FEC-58D696B21A51}"/>
          </ac:spMkLst>
        </pc:spChg>
        <pc:spChg chg="add del mod">
          <ac:chgData name="Badri, Sreenivas" userId="0b43dccd-042e-4be0-871d-afa1d90d6a2e" providerId="ADAL" clId="{02F9204B-1EEF-47EE-ACBE-BDD774B4142F}" dt="2024-12-06T12:13:31.172" v="334" actId="478"/>
          <ac:spMkLst>
            <pc:docMk/>
            <pc:sldMk cId="2364780633" sldId="290"/>
            <ac:spMk id="14" creationId="{8CB05928-A90B-9E95-AF8C-267117914EEE}"/>
          </ac:spMkLst>
        </pc:spChg>
        <pc:spChg chg="add del mod">
          <ac:chgData name="Badri, Sreenivas" userId="0b43dccd-042e-4be0-871d-afa1d90d6a2e" providerId="ADAL" clId="{02F9204B-1EEF-47EE-ACBE-BDD774B4142F}" dt="2024-12-06T12:12:56.626" v="327"/>
          <ac:spMkLst>
            <pc:docMk/>
            <pc:sldMk cId="2364780633" sldId="290"/>
            <ac:spMk id="24" creationId="{50904C95-29CB-E3B5-0239-1B6215C9E7AB}"/>
          </ac:spMkLst>
        </pc:spChg>
        <pc:spChg chg="add del mod">
          <ac:chgData name="Badri, Sreenivas" userId="0b43dccd-042e-4be0-871d-afa1d90d6a2e" providerId="ADAL" clId="{02F9204B-1EEF-47EE-ACBE-BDD774B4142F}" dt="2024-12-06T12:27:42.522" v="387" actId="478"/>
          <ac:spMkLst>
            <pc:docMk/>
            <pc:sldMk cId="2364780633" sldId="290"/>
            <ac:spMk id="27" creationId="{038F9474-67B4-C98F-CABF-EE72AC0F648C}"/>
          </ac:spMkLst>
        </pc:spChg>
        <pc:spChg chg="add del mod">
          <ac:chgData name="Badri, Sreenivas" userId="0b43dccd-042e-4be0-871d-afa1d90d6a2e" providerId="ADAL" clId="{02F9204B-1EEF-47EE-ACBE-BDD774B4142F}" dt="2024-12-06T12:27:44.056" v="388" actId="478"/>
          <ac:spMkLst>
            <pc:docMk/>
            <pc:sldMk cId="2364780633" sldId="290"/>
            <ac:spMk id="28" creationId="{02BBF91E-5761-D13B-2DBF-D34183B55741}"/>
          </ac:spMkLst>
        </pc:spChg>
        <pc:picChg chg="add mod">
          <ac:chgData name="Badri, Sreenivas" userId="0b43dccd-042e-4be0-871d-afa1d90d6a2e" providerId="ADAL" clId="{02F9204B-1EEF-47EE-ACBE-BDD774B4142F}" dt="2024-12-06T13:14:43.142" v="1394" actId="14100"/>
          <ac:picMkLst>
            <pc:docMk/>
            <pc:sldMk cId="2364780633" sldId="290"/>
            <ac:picMk id="30" creationId="{CDB617AC-EDA2-2A80-253C-A4141052909E}"/>
          </ac:picMkLst>
        </pc:picChg>
        <pc:cxnChg chg="add del mod">
          <ac:chgData name="Badri, Sreenivas" userId="0b43dccd-042e-4be0-871d-afa1d90d6a2e" providerId="ADAL" clId="{02F9204B-1EEF-47EE-ACBE-BDD774B4142F}" dt="2024-12-06T12:27:48.916" v="394" actId="478"/>
          <ac:cxnSpMkLst>
            <pc:docMk/>
            <pc:sldMk cId="2364780633" sldId="290"/>
            <ac:cxnSpMk id="16" creationId="{6ABB0DB1-1E39-88F7-0EB5-8B29FDBC8A51}"/>
          </ac:cxnSpMkLst>
        </pc:cxnChg>
        <pc:cxnChg chg="add del mod">
          <ac:chgData name="Badri, Sreenivas" userId="0b43dccd-042e-4be0-871d-afa1d90d6a2e" providerId="ADAL" clId="{02F9204B-1EEF-47EE-ACBE-BDD774B4142F}" dt="2024-12-06T12:27:46.514" v="391" actId="478"/>
          <ac:cxnSpMkLst>
            <pc:docMk/>
            <pc:sldMk cId="2364780633" sldId="290"/>
            <ac:cxnSpMk id="19" creationId="{08BB53F6-98B3-BB92-56A4-B8461B834533}"/>
          </ac:cxnSpMkLst>
        </pc:cxnChg>
        <pc:cxnChg chg="add del mod">
          <ac:chgData name="Badri, Sreenivas" userId="0b43dccd-042e-4be0-871d-afa1d90d6a2e" providerId="ADAL" clId="{02F9204B-1EEF-47EE-ACBE-BDD774B4142F}" dt="2024-12-06T12:27:45.875" v="390" actId="478"/>
          <ac:cxnSpMkLst>
            <pc:docMk/>
            <pc:sldMk cId="2364780633" sldId="290"/>
            <ac:cxnSpMk id="21" creationId="{B8867C48-5DD8-DA97-1455-3FAD7B8C3D86}"/>
          </ac:cxnSpMkLst>
        </pc:cxnChg>
        <pc:cxnChg chg="add del mod">
          <ac:chgData name="Badri, Sreenivas" userId="0b43dccd-042e-4be0-871d-afa1d90d6a2e" providerId="ADAL" clId="{02F9204B-1EEF-47EE-ACBE-BDD774B4142F}" dt="2024-12-06T12:27:45.179" v="389" actId="478"/>
          <ac:cxnSpMkLst>
            <pc:docMk/>
            <pc:sldMk cId="2364780633" sldId="290"/>
            <ac:cxnSpMk id="23" creationId="{0AD36A1D-3E3F-94F0-8041-B49C236BA70B}"/>
          </ac:cxnSpMkLst>
        </pc:cxnChg>
      </pc:sldChg>
      <pc:sldChg chg="add del">
        <pc:chgData name="Badri, Sreenivas" userId="0b43dccd-042e-4be0-871d-afa1d90d6a2e" providerId="ADAL" clId="{02F9204B-1EEF-47EE-ACBE-BDD774B4142F}" dt="2024-12-06T14:24:04.330" v="2873" actId="47"/>
        <pc:sldMkLst>
          <pc:docMk/>
          <pc:sldMk cId="1679591170" sldId="291"/>
        </pc:sldMkLst>
      </pc:sldChg>
      <pc:sldChg chg="add del">
        <pc:chgData name="Badri, Sreenivas" userId="0b43dccd-042e-4be0-871d-afa1d90d6a2e" providerId="ADAL" clId="{02F9204B-1EEF-47EE-ACBE-BDD774B4142F}" dt="2024-12-06T14:24:03.697" v="2872" actId="47"/>
        <pc:sldMkLst>
          <pc:docMk/>
          <pc:sldMk cId="349442454" sldId="292"/>
        </pc:sldMkLst>
      </pc:sldChg>
      <pc:sldChg chg="modSp add mod">
        <pc:chgData name="Badri, Sreenivas" userId="0b43dccd-042e-4be0-871d-afa1d90d6a2e" providerId="ADAL" clId="{02F9204B-1EEF-47EE-ACBE-BDD774B4142F}" dt="2024-12-06T14:46:02.530" v="3153" actId="20577"/>
        <pc:sldMkLst>
          <pc:docMk/>
          <pc:sldMk cId="1000095681" sldId="293"/>
        </pc:sldMkLst>
        <pc:spChg chg="mod">
          <ac:chgData name="Badri, Sreenivas" userId="0b43dccd-042e-4be0-871d-afa1d90d6a2e" providerId="ADAL" clId="{02F9204B-1EEF-47EE-ACBE-BDD774B4142F}" dt="2024-12-06T14:44:44.851" v="3147" actId="6549"/>
          <ac:spMkLst>
            <pc:docMk/>
            <pc:sldMk cId="1000095681" sldId="293"/>
            <ac:spMk id="2" creationId="{509621C7-D855-4944-BD1A-BD735D4ACFCE}"/>
          </ac:spMkLst>
        </pc:spChg>
        <pc:spChg chg="mod">
          <ac:chgData name="Badri, Sreenivas" userId="0b43dccd-042e-4be0-871d-afa1d90d6a2e" providerId="ADAL" clId="{02F9204B-1EEF-47EE-ACBE-BDD774B4142F}" dt="2024-12-06T14:46:02.530" v="3153" actId="20577"/>
          <ac:spMkLst>
            <pc:docMk/>
            <pc:sldMk cId="1000095681" sldId="293"/>
            <ac:spMk id="3" creationId="{2AEC09B2-E9BC-44FC-B87A-EBD5536CC32F}"/>
          </ac:spMkLst>
        </pc:spChg>
      </pc:sldChg>
    </pc:docChg>
  </pc:docChgLst>
  <pc:docChgLst>
    <pc:chgData name="Badri, Sreenivas" userId="0b43dccd-042e-4be0-871d-afa1d90d6a2e" providerId="ADAL" clId="{5B0A7134-66BE-495D-ADE6-E96995584A4A}"/>
    <pc:docChg chg="undo custSel delSld modSld">
      <pc:chgData name="Badri, Sreenivas" userId="0b43dccd-042e-4be0-871d-afa1d90d6a2e" providerId="ADAL" clId="{5B0A7134-66BE-495D-ADE6-E96995584A4A}" dt="2024-11-20T20:05:48.751" v="183" actId="20577"/>
      <pc:docMkLst>
        <pc:docMk/>
      </pc:docMkLst>
      <pc:sldChg chg="modSp mod">
        <pc:chgData name="Badri, Sreenivas" userId="0b43dccd-042e-4be0-871d-afa1d90d6a2e" providerId="ADAL" clId="{5B0A7134-66BE-495D-ADE6-E96995584A4A}" dt="2024-11-20T14:50:00.144" v="20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5B0A7134-66BE-495D-ADE6-E96995584A4A}" dt="2024-11-20T14:50:00.144" v="20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5B0A7134-66BE-495D-ADE6-E96995584A4A}" dt="2024-11-20T18:04:02.427" v="129" actId="108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5B0A7134-66BE-495D-ADE6-E96995584A4A}" dt="2024-11-20T18:04:02.427" v="129" actId="108"/>
          <ac:graphicFrameMkLst>
            <pc:docMk/>
            <pc:sldMk cId="3190927396" sldId="267"/>
            <ac:graphicFrameMk id="3" creationId="{7AE49BF9-9DAA-2DC6-23DD-DB48C88E3F67}"/>
          </ac:graphicFrameMkLst>
        </pc:graphicFrameChg>
        <pc:graphicFrameChg chg="del">
          <ac:chgData name="Badri, Sreenivas" userId="0b43dccd-042e-4be0-871d-afa1d90d6a2e" providerId="ADAL" clId="{5B0A7134-66BE-495D-ADE6-E96995584A4A}" dt="2024-11-20T17:57:33.080" v="21" actId="478"/>
          <ac:graphicFrameMkLst>
            <pc:docMk/>
            <pc:sldMk cId="3190927396" sldId="267"/>
            <ac:graphicFrameMk id="5" creationId="{1ECE7BE8-189E-38AB-4E10-7D1B96CA0C7F}"/>
          </ac:graphicFrameMkLst>
        </pc:graphicFrameChg>
      </pc:sldChg>
      <pc:sldChg chg="modSp mod">
        <pc:chgData name="Badri, Sreenivas" userId="0b43dccd-042e-4be0-871d-afa1d90d6a2e" providerId="ADAL" clId="{5B0A7134-66BE-495D-ADE6-E96995584A4A}" dt="2024-11-20T18:04:44.147" v="175" actId="20577"/>
        <pc:sldMkLst>
          <pc:docMk/>
          <pc:sldMk cId="2366766001" sldId="279"/>
        </pc:sldMkLst>
        <pc:spChg chg="mod">
          <ac:chgData name="Badri, Sreenivas" userId="0b43dccd-042e-4be0-871d-afa1d90d6a2e" providerId="ADAL" clId="{5B0A7134-66BE-495D-ADE6-E96995584A4A}" dt="2024-11-20T18:04:44.147" v="175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5B0A7134-66BE-495D-ADE6-E96995584A4A}" dt="2024-11-20T18:00:18.803" v="56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5B0A7134-66BE-495D-ADE6-E96995584A4A}" dt="2024-11-20T18:00:18.803" v="56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5B0A7134-66BE-495D-ADE6-E96995584A4A}" dt="2024-11-20T18:04:31.472" v="159" actId="6549"/>
        <pc:sldMkLst>
          <pc:docMk/>
          <pc:sldMk cId="2358227644" sldId="283"/>
        </pc:sldMkLst>
        <pc:spChg chg="mod">
          <ac:chgData name="Badri, Sreenivas" userId="0b43dccd-042e-4be0-871d-afa1d90d6a2e" providerId="ADAL" clId="{5B0A7134-66BE-495D-ADE6-E96995584A4A}" dt="2024-11-20T18:04:31.472" v="159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del">
        <pc:chgData name="Badri, Sreenivas" userId="0b43dccd-042e-4be0-871d-afa1d90d6a2e" providerId="ADAL" clId="{5B0A7134-66BE-495D-ADE6-E96995584A4A}" dt="2024-11-20T18:00:08.489" v="41" actId="47"/>
        <pc:sldMkLst>
          <pc:docMk/>
          <pc:sldMk cId="2251285242" sldId="285"/>
        </pc:sldMkLst>
      </pc:sldChg>
      <pc:sldChg chg="del">
        <pc:chgData name="Badri, Sreenivas" userId="0b43dccd-042e-4be0-871d-afa1d90d6a2e" providerId="ADAL" clId="{5B0A7134-66BE-495D-ADE6-E96995584A4A}" dt="2024-11-20T18:01:15.254" v="60" actId="47"/>
        <pc:sldMkLst>
          <pc:docMk/>
          <pc:sldMk cId="602845273" sldId="286"/>
        </pc:sldMkLst>
      </pc:sldChg>
      <pc:sldChg chg="modSp mod">
        <pc:chgData name="Badri, Sreenivas" userId="0b43dccd-042e-4be0-871d-afa1d90d6a2e" providerId="ADAL" clId="{5B0A7134-66BE-495D-ADE6-E96995584A4A}" dt="2024-11-20T20:05:48.751" v="183" actId="20577"/>
        <pc:sldMkLst>
          <pc:docMk/>
          <pc:sldMk cId="44312632" sldId="287"/>
        </pc:sldMkLst>
        <pc:spChg chg="mod">
          <ac:chgData name="Badri, Sreenivas" userId="0b43dccd-042e-4be0-871d-afa1d90d6a2e" providerId="ADAL" clId="{5B0A7134-66BE-495D-ADE6-E96995584A4A}" dt="2024-11-20T18:01:20.540" v="65" actId="20577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5B0A7134-66BE-495D-ADE6-E96995584A4A}" dt="2024-11-20T20:05:48.751" v="183" actId="20577"/>
          <ac:spMkLst>
            <pc:docMk/>
            <pc:sldMk cId="44312632" sldId="287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5B0A7134-66BE-495D-ADE6-E96995584A4A}" dt="2024-11-20T18:01:04.825" v="59"/>
        <pc:sldMkLst>
          <pc:docMk/>
          <pc:sldMk cId="3102362417" sldId="289"/>
        </pc:sldMkLst>
        <pc:spChg chg="mod">
          <ac:chgData name="Badri, Sreenivas" userId="0b43dccd-042e-4be0-871d-afa1d90d6a2e" providerId="ADAL" clId="{5B0A7134-66BE-495D-ADE6-E96995584A4A}" dt="2024-11-20T18:01:04.825" v="59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5B0A7134-66BE-495D-ADE6-E96995584A4A}" dt="2024-11-20T18:00:59.525" v="58" actId="20577"/>
          <ac:spMkLst>
            <pc:docMk/>
            <pc:sldMk cId="3102362417" sldId="289"/>
            <ac:spMk id="3" creationId="{2AEC09B2-E9BC-44FC-B87A-EBD5536CC32F}"/>
          </ac:spMkLst>
        </pc:spChg>
      </pc:sldChg>
    </pc:docChg>
  </pc:docChgLst>
  <pc:docChgLst>
    <pc:chgData name="Badri, Sreenivas" userId="0b43dccd-042e-4be0-871d-afa1d90d6a2e" providerId="ADAL" clId="{BE24CB49-AF5E-42F5-9900-512576A7A0D3}"/>
    <pc:docChg chg="undo custSel addSld delSld modSld sldOrd">
      <pc:chgData name="Badri, Sreenivas" userId="0b43dccd-042e-4be0-871d-afa1d90d6a2e" providerId="ADAL" clId="{BE24CB49-AF5E-42F5-9900-512576A7A0D3}" dt="2024-07-25T10:25:57.851" v="266" actId="20577"/>
      <pc:docMkLst>
        <pc:docMk/>
      </pc:docMkLst>
      <pc:sldChg chg="modSp mod">
        <pc:chgData name="Badri, Sreenivas" userId="0b43dccd-042e-4be0-871d-afa1d90d6a2e" providerId="ADAL" clId="{BE24CB49-AF5E-42F5-9900-512576A7A0D3}" dt="2024-07-25T10:18:29.032" v="5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BE24CB49-AF5E-42F5-9900-512576A7A0D3}" dt="2024-07-25T10:18:29.032" v="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BE24CB49-AF5E-42F5-9900-512576A7A0D3}" dt="2024-07-25T10:20:22.812" v="15" actId="14100"/>
        <pc:sldMkLst>
          <pc:docMk/>
          <pc:sldMk cId="3190927396" sldId="267"/>
        </pc:sldMkLst>
        <pc:graphicFrameChg chg="add del">
          <ac:chgData name="Badri, Sreenivas" userId="0b43dccd-042e-4be0-871d-afa1d90d6a2e" providerId="ADAL" clId="{BE24CB49-AF5E-42F5-9900-512576A7A0D3}" dt="2024-07-25T10:19:39.206" v="8" actId="478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add mod modGraphic">
          <ac:chgData name="Badri, Sreenivas" userId="0b43dccd-042e-4be0-871d-afa1d90d6a2e" providerId="ADAL" clId="{BE24CB49-AF5E-42F5-9900-512576A7A0D3}" dt="2024-07-25T10:20:22.812" v="15" actId="14100"/>
          <ac:graphicFrameMkLst>
            <pc:docMk/>
            <pc:sldMk cId="3190927396" sldId="267"/>
            <ac:graphicFrameMk id="5" creationId="{FC1F793F-190E-48AB-77B8-54610F42ED8E}"/>
          </ac:graphicFrameMkLst>
        </pc:graphicFrameChg>
      </pc:sldChg>
      <pc:sldChg chg="del">
        <pc:chgData name="Badri, Sreenivas" userId="0b43dccd-042e-4be0-871d-afa1d90d6a2e" providerId="ADAL" clId="{BE24CB49-AF5E-42F5-9900-512576A7A0D3}" dt="2024-07-25T10:20:34.834" v="16" actId="47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BE24CB49-AF5E-42F5-9900-512576A7A0D3}" dt="2024-07-25T10:20:42.412" v="17" actId="47"/>
        <pc:sldMkLst>
          <pc:docMk/>
          <pc:sldMk cId="1445162665" sldId="282"/>
        </pc:sldMkLst>
      </pc:sldChg>
      <pc:sldChg chg="modSp mod">
        <pc:chgData name="Badri, Sreenivas" userId="0b43dccd-042e-4be0-871d-afa1d90d6a2e" providerId="ADAL" clId="{BE24CB49-AF5E-42F5-9900-512576A7A0D3}" dt="2024-07-25T10:24:01.407" v="214"/>
        <pc:sldMkLst>
          <pc:docMk/>
          <pc:sldMk cId="2358227644" sldId="283"/>
        </pc:sldMkLst>
        <pc:spChg chg="mod">
          <ac:chgData name="Badri, Sreenivas" userId="0b43dccd-042e-4be0-871d-afa1d90d6a2e" providerId="ADAL" clId="{BE24CB49-AF5E-42F5-9900-512576A7A0D3}" dt="2024-07-25T10:24:01.407" v="214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BE24CB49-AF5E-42F5-9900-512576A7A0D3}" dt="2024-07-25T10:24:51.975" v="242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BE24CB49-AF5E-42F5-9900-512576A7A0D3}" dt="2024-07-25T10:24:51.975" v="242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BE24CB49-AF5E-42F5-9900-512576A7A0D3}" dt="2024-07-25T10:21:50.060" v="96" actId="20577"/>
        <pc:sldMkLst>
          <pc:docMk/>
          <pc:sldMk cId="602845273" sldId="286"/>
        </pc:sldMkLst>
        <pc:spChg chg="mod">
          <ac:chgData name="Badri, Sreenivas" userId="0b43dccd-042e-4be0-871d-afa1d90d6a2e" providerId="ADAL" clId="{BE24CB49-AF5E-42F5-9900-512576A7A0D3}" dt="2024-07-25T10:21:25.383" v="45" actId="20577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BE24CB49-AF5E-42F5-9900-512576A7A0D3}" dt="2024-07-25T10:21:50.060" v="96" actId="20577"/>
          <ac:spMkLst>
            <pc:docMk/>
            <pc:sldMk cId="602845273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BE24CB49-AF5E-42F5-9900-512576A7A0D3}" dt="2024-07-25T10:25:57.851" v="266" actId="20577"/>
        <pc:sldMkLst>
          <pc:docMk/>
          <pc:sldMk cId="2325559203" sldId="287"/>
        </pc:sldMkLst>
        <pc:spChg chg="mod">
          <ac:chgData name="Badri, Sreenivas" userId="0b43dccd-042e-4be0-871d-afa1d90d6a2e" providerId="ADAL" clId="{BE24CB49-AF5E-42F5-9900-512576A7A0D3}" dt="2024-07-25T10:25:24.638" v="250" actId="20577"/>
          <ac:spMkLst>
            <pc:docMk/>
            <pc:sldMk cId="2325559203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BE24CB49-AF5E-42F5-9900-512576A7A0D3}" dt="2024-07-25T10:25:57.851" v="266" actId="20577"/>
          <ac:spMkLst>
            <pc:docMk/>
            <pc:sldMk cId="2325559203" sldId="287"/>
            <ac:spMk id="3" creationId="{2EC37A8A-0170-4164-B0E6-45E1885EC7B3}"/>
          </ac:spMkLst>
        </pc:spChg>
      </pc:sldChg>
    </pc:docChg>
  </pc:docChgLst>
  <pc:docChgLst>
    <pc:chgData name="Sreenivas Badri" userId="0b43dccd-042e-4be0-871d-afa1d90d6a2e" providerId="ADAL" clId="{33C3FAEA-DAC3-4694-AD09-28650E6468C3}"/>
    <pc:docChg chg="undo custSel addSld delSld modSld sldOrd">
      <pc:chgData name="Sreenivas Badri" userId="0b43dccd-042e-4be0-871d-afa1d90d6a2e" providerId="ADAL" clId="{33C3FAEA-DAC3-4694-AD09-28650E6468C3}" dt="2024-02-21T18:10:25.273" v="1088" actId="20577"/>
      <pc:docMkLst>
        <pc:docMk/>
      </pc:docMkLst>
      <pc:sldChg chg="modSp mod">
        <pc:chgData name="Sreenivas Badri" userId="0b43dccd-042e-4be0-871d-afa1d90d6a2e" providerId="ADAL" clId="{33C3FAEA-DAC3-4694-AD09-28650E6468C3}" dt="2024-02-20T13:03:46.987" v="9" actId="20577"/>
        <pc:sldMkLst>
          <pc:docMk/>
          <pc:sldMk cId="730603795" sldId="260"/>
        </pc:sldMkLst>
        <pc:spChg chg="mod">
          <ac:chgData name="Sreenivas Badri" userId="0b43dccd-042e-4be0-871d-afa1d90d6a2e" providerId="ADAL" clId="{33C3FAEA-DAC3-4694-AD09-28650E6468C3}" dt="2024-02-20T13:03:46.987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reenivas Badri" userId="0b43dccd-042e-4be0-871d-afa1d90d6a2e" providerId="ADAL" clId="{33C3FAEA-DAC3-4694-AD09-28650E6468C3}" dt="2024-02-21T17:48:27.131" v="1030" actId="207"/>
        <pc:sldMkLst>
          <pc:docMk/>
          <pc:sldMk cId="3190927396" sldId="267"/>
        </pc:sldMkLst>
        <pc:graphicFrameChg chg="add del mod modGraphic">
          <ac:chgData name="Sreenivas Badri" userId="0b43dccd-042e-4be0-871d-afa1d90d6a2e" providerId="ADAL" clId="{33C3FAEA-DAC3-4694-AD09-28650E6468C3}" dt="2024-02-21T12:56:36.722" v="38"/>
          <ac:graphicFrameMkLst>
            <pc:docMk/>
            <pc:sldMk cId="3190927396" sldId="267"/>
            <ac:graphicFrameMk id="3" creationId="{4BC60927-A66B-3C2E-A1D7-4AD5ACF99EF8}"/>
          </ac:graphicFrameMkLst>
        </pc:graphicFrameChg>
        <pc:graphicFrameChg chg="del modGraphic">
          <ac:chgData name="Sreenivas Badri" userId="0b43dccd-042e-4be0-871d-afa1d90d6a2e" providerId="ADAL" clId="{33C3FAEA-DAC3-4694-AD09-28650E6468C3}" dt="2024-02-21T12:55:18.003" v="30" actId="478"/>
          <ac:graphicFrameMkLst>
            <pc:docMk/>
            <pc:sldMk cId="3190927396" sldId="267"/>
            <ac:graphicFrameMk id="5" creationId="{B9AC4765-34C5-497A-876D-70578DC99F75}"/>
          </ac:graphicFrameMkLst>
        </pc:graphicFrameChg>
        <pc:graphicFrameChg chg="add mod modGraphic">
          <ac:chgData name="Sreenivas Badri" userId="0b43dccd-042e-4be0-871d-afa1d90d6a2e" providerId="ADAL" clId="{33C3FAEA-DAC3-4694-AD09-28650E6468C3}" dt="2024-02-21T17:48:27.131" v="1030" actId="207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modSp mod">
        <pc:chgData name="Sreenivas Badri" userId="0b43dccd-042e-4be0-871d-afa1d90d6a2e" providerId="ADAL" clId="{33C3FAEA-DAC3-4694-AD09-28650E6468C3}" dt="2024-02-20T13:03:54.378" v="10" actId="6549"/>
        <pc:sldMkLst>
          <pc:docMk/>
          <pc:sldMk cId="1834024318" sldId="269"/>
        </pc:sldMkLst>
        <pc:spChg chg="mod">
          <ac:chgData name="Sreenivas Badri" userId="0b43dccd-042e-4be0-871d-afa1d90d6a2e" providerId="ADAL" clId="{33C3FAEA-DAC3-4694-AD09-28650E6468C3}" dt="2024-02-20T13:03:54.378" v="10" actId="6549"/>
          <ac:spMkLst>
            <pc:docMk/>
            <pc:sldMk cId="1834024318" sldId="269"/>
            <ac:spMk id="2" creationId="{80799CEF-EFBC-4636-82B4-BB2BF1DD0862}"/>
          </ac:spMkLst>
        </pc:spChg>
      </pc:sldChg>
      <pc:sldChg chg="modSp mod">
        <pc:chgData name="Sreenivas Badri" userId="0b43dccd-042e-4be0-871d-afa1d90d6a2e" providerId="ADAL" clId="{33C3FAEA-DAC3-4694-AD09-28650E6468C3}" dt="2024-02-21T17:46:24.978" v="1023" actId="5793"/>
        <pc:sldMkLst>
          <pc:docMk/>
          <pc:sldMk cId="3980975777" sldId="271"/>
        </pc:sldMkLst>
        <pc:spChg chg="mod">
          <ac:chgData name="Sreenivas Badri" userId="0b43dccd-042e-4be0-871d-afa1d90d6a2e" providerId="ADAL" clId="{33C3FAEA-DAC3-4694-AD09-28650E6468C3}" dt="2024-02-21T12:59:14.095" v="69" actId="20577"/>
          <ac:spMkLst>
            <pc:docMk/>
            <pc:sldMk cId="3980975777" sldId="271"/>
            <ac:spMk id="2" creationId="{0ABA10E6-399D-4627-B268-088F1172C8A3}"/>
          </ac:spMkLst>
        </pc:spChg>
        <pc:spChg chg="mod">
          <ac:chgData name="Sreenivas Badri" userId="0b43dccd-042e-4be0-871d-afa1d90d6a2e" providerId="ADAL" clId="{33C3FAEA-DAC3-4694-AD09-28650E6468C3}" dt="2024-02-21T17:46:24.978" v="1023" actId="5793"/>
          <ac:spMkLst>
            <pc:docMk/>
            <pc:sldMk cId="3980975777" sldId="271"/>
            <ac:spMk id="3" creationId="{57115460-FF62-4216-A613-B011B4558880}"/>
          </ac:spMkLst>
        </pc:spChg>
      </pc:sldChg>
      <pc:sldChg chg="del">
        <pc:chgData name="Sreenivas Badri" userId="0b43dccd-042e-4be0-871d-afa1d90d6a2e" providerId="ADAL" clId="{33C3FAEA-DAC3-4694-AD09-28650E6468C3}" dt="2024-02-21T13:03:27.668" v="148" actId="47"/>
        <pc:sldMkLst>
          <pc:docMk/>
          <pc:sldMk cId="964636123" sldId="273"/>
        </pc:sldMkLst>
      </pc:sldChg>
      <pc:sldChg chg="modSp mod">
        <pc:chgData name="Sreenivas Badri" userId="0b43dccd-042e-4be0-871d-afa1d90d6a2e" providerId="ADAL" clId="{33C3FAEA-DAC3-4694-AD09-28650E6468C3}" dt="2024-02-21T13:02:54.832" v="109" actId="20577"/>
        <pc:sldMkLst>
          <pc:docMk/>
          <pc:sldMk cId="3565483746" sldId="274"/>
        </pc:sldMkLst>
        <pc:spChg chg="mod">
          <ac:chgData name="Sreenivas Badri" userId="0b43dccd-042e-4be0-871d-afa1d90d6a2e" providerId="ADAL" clId="{33C3FAEA-DAC3-4694-AD09-28650E6468C3}" dt="2024-02-21T13:02:44.946" v="90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2:54.832" v="109" actId="20577"/>
          <ac:spMkLst>
            <pc:docMk/>
            <pc:sldMk cId="3565483746" sldId="274"/>
            <ac:spMk id="3" creationId="{2AEC09B2-E9BC-44FC-B87A-EBD5536CC32F}"/>
          </ac:spMkLst>
        </pc:spChg>
      </pc:sldChg>
      <pc:sldChg chg="modSp mod">
        <pc:chgData name="Sreenivas Badri" userId="0b43dccd-042e-4be0-871d-afa1d90d6a2e" providerId="ADAL" clId="{33C3FAEA-DAC3-4694-AD09-28650E6468C3}" dt="2024-02-21T17:50:09.907" v="1055" actId="20577"/>
        <pc:sldMkLst>
          <pc:docMk/>
          <pc:sldMk cId="442438390" sldId="275"/>
        </pc:sldMkLst>
        <pc:spChg chg="mod">
          <ac:chgData name="Sreenivas Badri" userId="0b43dccd-042e-4be0-871d-afa1d90d6a2e" providerId="ADAL" clId="{33C3FAEA-DAC3-4694-AD09-28650E6468C3}" dt="2024-02-21T13:10:28.614" v="361" actId="255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7:50:09.907" v="1055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del">
        <pc:chgData name="Sreenivas Badri" userId="0b43dccd-042e-4be0-871d-afa1d90d6a2e" providerId="ADAL" clId="{33C3FAEA-DAC3-4694-AD09-28650E6468C3}" dt="2024-02-21T13:20:34.136" v="633" actId="47"/>
        <pc:sldMkLst>
          <pc:docMk/>
          <pc:sldMk cId="1673649171" sldId="276"/>
        </pc:sldMkLst>
      </pc:sldChg>
      <pc:sldChg chg="modSp mod ord">
        <pc:chgData name="Sreenivas Badri" userId="0b43dccd-042e-4be0-871d-afa1d90d6a2e" providerId="ADAL" clId="{33C3FAEA-DAC3-4694-AD09-28650E6468C3}" dt="2024-02-21T17:49:35.314" v="1054" actId="20577"/>
        <pc:sldMkLst>
          <pc:docMk/>
          <pc:sldMk cId="266417456" sldId="277"/>
        </pc:sldMkLst>
        <pc:spChg chg="mod">
          <ac:chgData name="Sreenivas Badri" userId="0b43dccd-042e-4be0-871d-afa1d90d6a2e" providerId="ADAL" clId="{33C3FAEA-DAC3-4694-AD09-28650E6468C3}" dt="2024-02-21T17:49:35.314" v="1054" actId="20577"/>
          <ac:spMkLst>
            <pc:docMk/>
            <pc:sldMk cId="266417456" sldId="277"/>
            <ac:spMk id="2" creationId="{F41ACF85-AAB7-40D5-8FFC-9481C7181968}"/>
          </ac:spMkLst>
        </pc:spChg>
        <pc:spChg chg="mod">
          <ac:chgData name="Sreenivas Badri" userId="0b43dccd-042e-4be0-871d-afa1d90d6a2e" providerId="ADAL" clId="{33C3FAEA-DAC3-4694-AD09-28650E6468C3}" dt="2024-02-21T17:49:26.834" v="1038" actId="20577"/>
          <ac:spMkLst>
            <pc:docMk/>
            <pc:sldMk cId="266417456" sldId="277"/>
            <ac:spMk id="3" creationId="{DF7087DB-CAB9-4023-8D9F-1F40BB3E3958}"/>
          </ac:spMkLst>
        </pc:spChg>
      </pc:sldChg>
      <pc:sldChg chg="modSp mod ord">
        <pc:chgData name="Sreenivas Badri" userId="0b43dccd-042e-4be0-871d-afa1d90d6a2e" providerId="ADAL" clId="{33C3FAEA-DAC3-4694-AD09-28650E6468C3}" dt="2024-02-21T13:26:54.160" v="864" actId="20577"/>
        <pc:sldMkLst>
          <pc:docMk/>
          <pc:sldMk cId="2071048189" sldId="278"/>
        </pc:sldMkLst>
        <pc:spChg chg="mod">
          <ac:chgData name="Sreenivas Badri" userId="0b43dccd-042e-4be0-871d-afa1d90d6a2e" providerId="ADAL" clId="{33C3FAEA-DAC3-4694-AD09-28650E6468C3}" dt="2024-02-21T13:25:15.334" v="812" actId="255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6:54.160" v="864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Sreenivas Badri" userId="0b43dccd-042e-4be0-871d-afa1d90d6a2e" providerId="ADAL" clId="{33C3FAEA-DAC3-4694-AD09-28650E6468C3}" dt="2024-02-21T18:10:25.273" v="1088" actId="20577"/>
        <pc:sldMkLst>
          <pc:docMk/>
          <pc:sldMk cId="2366766001" sldId="279"/>
        </pc:sldMkLst>
        <pc:spChg chg="mod">
          <ac:chgData name="Sreenivas Badri" userId="0b43dccd-042e-4be0-871d-afa1d90d6a2e" providerId="ADAL" clId="{33C3FAEA-DAC3-4694-AD09-28650E6468C3}" dt="2024-02-21T18:10:25.273" v="1088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Sreenivas Badri" userId="0b43dccd-042e-4be0-871d-afa1d90d6a2e" providerId="ADAL" clId="{33C3FAEA-DAC3-4694-AD09-28650E6468C3}" dt="2024-02-21T18:09:49.494" v="1078" actId="20577"/>
        <pc:sldMkLst>
          <pc:docMk/>
          <pc:sldMk cId="3446500615" sldId="280"/>
        </pc:sldMkLst>
        <pc:spChg chg="mod">
          <ac:chgData name="Sreenivas Badri" userId="0b43dccd-042e-4be0-871d-afa1d90d6a2e" providerId="ADAL" clId="{33C3FAEA-DAC3-4694-AD09-28650E6468C3}" dt="2024-02-21T18:09:49.494" v="1078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add mod">
        <pc:chgData name="Sreenivas Badri" userId="0b43dccd-042e-4be0-871d-afa1d90d6a2e" providerId="ADAL" clId="{33C3FAEA-DAC3-4694-AD09-28650E6468C3}" dt="2024-02-21T13:03:16.960" v="147" actId="20577"/>
        <pc:sldMkLst>
          <pc:docMk/>
          <pc:sldMk cId="1689020956" sldId="281"/>
        </pc:sldMkLst>
        <pc:spChg chg="mod">
          <ac:chgData name="Sreenivas Badri" userId="0b43dccd-042e-4be0-871d-afa1d90d6a2e" providerId="ADAL" clId="{33C3FAEA-DAC3-4694-AD09-28650E6468C3}" dt="2024-02-21T13:03:04.547" v="115" actId="20577"/>
          <ac:spMkLst>
            <pc:docMk/>
            <pc:sldMk cId="1689020956" sldId="281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3:16.960" v="147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06:58.721" v="296" actId="255"/>
        <pc:sldMkLst>
          <pc:docMk/>
          <pc:sldMk cId="1445162665" sldId="282"/>
        </pc:sldMkLst>
        <pc:spChg chg="mod">
          <ac:chgData name="Sreenivas Badri" userId="0b43dccd-042e-4be0-871d-afa1d90d6a2e" providerId="ADAL" clId="{33C3FAEA-DAC3-4694-AD09-28650E6468C3}" dt="2024-02-21T13:06:16.097" v="243" actId="5793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6:58.721" v="296" actId="255"/>
          <ac:spMkLst>
            <pc:docMk/>
            <pc:sldMk cId="1445162665" sldId="282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20:06.670" v="632" actId="6549"/>
        <pc:sldMkLst>
          <pc:docMk/>
          <pc:sldMk cId="2358227644" sldId="283"/>
        </pc:sldMkLst>
        <pc:spChg chg="mod">
          <ac:chgData name="Sreenivas Badri" userId="0b43dccd-042e-4be0-871d-afa1d90d6a2e" providerId="ADAL" clId="{33C3FAEA-DAC3-4694-AD09-28650E6468C3}" dt="2024-02-21T13:18:21.630" v="543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3:20:06.670" v="632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add mod">
        <pc:chgData name="Sreenivas Badri" userId="0b43dccd-042e-4be0-871d-afa1d90d6a2e" providerId="ADAL" clId="{33C3FAEA-DAC3-4694-AD09-28650E6468C3}" dt="2024-02-21T13:28:46.818" v="953" actId="6549"/>
        <pc:sldMkLst>
          <pc:docMk/>
          <pc:sldMk cId="1760428034" sldId="284"/>
        </pc:sldMkLst>
        <pc:spChg chg="mod">
          <ac:chgData name="Sreenivas Badri" userId="0b43dccd-042e-4be0-871d-afa1d90d6a2e" providerId="ADAL" clId="{33C3FAEA-DAC3-4694-AD09-28650E6468C3}" dt="2024-02-21T13:28:44.626" v="952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8:46.818" v="953" actId="6549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E61A5BEF-9862-4C12-9791-622751A56D51}"/>
    <pc:docChg chg="undo custSel delSld modSld">
      <pc:chgData name="Badri, Sreenivas" userId="0b43dccd-042e-4be0-871d-afa1d90d6a2e" providerId="ADAL" clId="{E61A5BEF-9862-4C12-9791-622751A56D51}" dt="2024-05-29T16:44:14.724" v="270" actId="20577"/>
      <pc:docMkLst>
        <pc:docMk/>
      </pc:docMkLst>
      <pc:sldChg chg="modSp mod">
        <pc:chgData name="Badri, Sreenivas" userId="0b43dccd-042e-4be0-871d-afa1d90d6a2e" providerId="ADAL" clId="{E61A5BEF-9862-4C12-9791-622751A56D51}" dt="2024-05-29T10:26:41.530" v="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E61A5BEF-9862-4C12-9791-622751A56D51}" dt="2024-05-29T10:26:41.530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E61A5BEF-9862-4C12-9791-622751A56D51}" dt="2024-05-29T16:43:43.254" v="253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E61A5BEF-9862-4C12-9791-622751A56D51}" dt="2024-05-29T16:43:43.254" v="253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del">
        <pc:chgData name="Badri, Sreenivas" userId="0b43dccd-042e-4be0-871d-afa1d90d6a2e" providerId="ADAL" clId="{E61A5BEF-9862-4C12-9791-622751A56D51}" dt="2024-05-29T10:32:33.567" v="154" actId="47"/>
        <pc:sldMkLst>
          <pc:docMk/>
          <pc:sldMk cId="3565483746" sldId="274"/>
        </pc:sldMkLst>
      </pc:sldChg>
      <pc:sldChg chg="modSp mod">
        <pc:chgData name="Badri, Sreenivas" userId="0b43dccd-042e-4be0-871d-afa1d90d6a2e" providerId="ADAL" clId="{E61A5BEF-9862-4C12-9791-622751A56D51}" dt="2024-05-29T10:32:53.280" v="184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E61A5BEF-9862-4C12-9791-622751A56D51}" dt="2024-05-29T10:32:53.280" v="184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E61A5BEF-9862-4C12-9791-622751A56D51}" dt="2024-05-29T16:44:14.724" v="270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E61A5BEF-9862-4C12-9791-622751A56D51}" dt="2024-05-29T16:44:14.724" v="270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E61A5BEF-9862-4C12-9791-622751A56D51}" dt="2024-05-29T10:35:33.101" v="236" actId="6549"/>
        <pc:sldMkLst>
          <pc:docMk/>
          <pc:sldMk cId="1760428034" sldId="284"/>
        </pc:sldMkLst>
        <pc:spChg chg="mod">
          <ac:chgData name="Badri, Sreenivas" userId="0b43dccd-042e-4be0-871d-afa1d90d6a2e" providerId="ADAL" clId="{E61A5BEF-9862-4C12-9791-622751A56D51}" dt="2024-05-29T10:35:33.101" v="236" actId="6549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E61A5BEF-9862-4C12-9791-622751A56D51}" dt="2024-05-29T10:35:03.282" v="233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E61A5BEF-9862-4C12-9791-622751A56D51}" dt="2024-05-29T10:32:44.375" v="168" actId="20577"/>
        <pc:sldMkLst>
          <pc:docMk/>
          <pc:sldMk cId="2251285242" sldId="285"/>
        </pc:sldMkLst>
        <pc:spChg chg="mod">
          <ac:chgData name="Badri, Sreenivas" userId="0b43dccd-042e-4be0-871d-afa1d90d6a2e" providerId="ADAL" clId="{E61A5BEF-9862-4C12-9791-622751A56D51}" dt="2024-05-29T10:32:44.375" v="168" actId="20577"/>
          <ac:spMkLst>
            <pc:docMk/>
            <pc:sldMk cId="2251285242" sldId="285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E61A5BEF-9862-4C12-9791-622751A56D51}" dt="2024-05-29T10:33:09.537" v="185" actId="47"/>
        <pc:sldMkLst>
          <pc:docMk/>
          <pc:sldMk cId="2160152009" sldId="286"/>
        </pc:sldMkLst>
      </pc:sldChg>
    </pc:docChg>
  </pc:docChgLst>
  <pc:docChgLst>
    <pc:chgData name="Badri, Sreenivas" userId="0b43dccd-042e-4be0-871d-afa1d90d6a2e" providerId="ADAL" clId="{39945FFA-58B9-4609-B37F-C72120006C8B}"/>
    <pc:docChg chg="undo custSel addSld delSld modSld sldOrd">
      <pc:chgData name="Badri, Sreenivas" userId="0b43dccd-042e-4be0-871d-afa1d90d6a2e" providerId="ADAL" clId="{39945FFA-58B9-4609-B37F-C72120006C8B}" dt="2024-09-25T15:49:59.591" v="212" actId="20577"/>
      <pc:docMkLst>
        <pc:docMk/>
      </pc:docMkLst>
      <pc:sldChg chg="modSp mod">
        <pc:chgData name="Badri, Sreenivas" userId="0b43dccd-042e-4be0-871d-afa1d90d6a2e" providerId="ADAL" clId="{39945FFA-58B9-4609-B37F-C72120006C8B}" dt="2024-09-25T15:19:19.546" v="22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39945FFA-58B9-4609-B37F-C72120006C8B}" dt="2024-09-25T15:19:19.546" v="2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39945FFA-58B9-4609-B37F-C72120006C8B}" dt="2024-09-25T15:49:59.591" v="212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39945FFA-58B9-4609-B37F-C72120006C8B}" dt="2024-09-25T15:49:59.591" v="212" actId="20577"/>
          <ac:graphicFrameMkLst>
            <pc:docMk/>
            <pc:sldMk cId="3190927396" sldId="267"/>
            <ac:graphicFrameMk id="3" creationId="{36AE4EBE-A150-5CA2-FDE4-4EEECEFBA20C}"/>
          </ac:graphicFrameMkLst>
        </pc:graphicFrameChg>
      </pc:sldChg>
      <pc:sldChg chg="del">
        <pc:chgData name="Badri, Sreenivas" userId="0b43dccd-042e-4be0-871d-afa1d90d6a2e" providerId="ADAL" clId="{39945FFA-58B9-4609-B37F-C72120006C8B}" dt="2024-09-25T15:19:49.984" v="23" actId="47"/>
        <pc:sldMkLst>
          <pc:docMk/>
          <pc:sldMk cId="266417456" sldId="277"/>
        </pc:sldMkLst>
      </pc:sldChg>
      <pc:sldChg chg="modSp mod">
        <pc:chgData name="Badri, Sreenivas" userId="0b43dccd-042e-4be0-871d-afa1d90d6a2e" providerId="ADAL" clId="{39945FFA-58B9-4609-B37F-C72120006C8B}" dt="2024-09-25T15:39:27.299" v="34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39945FFA-58B9-4609-B37F-C72120006C8B}" dt="2024-09-25T15:39:27.299" v="34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39945FFA-58B9-4609-B37F-C72120006C8B}" dt="2024-09-25T15:39:56.661" v="55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39945FFA-58B9-4609-B37F-C72120006C8B}" dt="2024-09-25T15:39:56.661" v="55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ord">
        <pc:chgData name="Badri, Sreenivas" userId="0b43dccd-042e-4be0-871d-afa1d90d6a2e" providerId="ADAL" clId="{39945FFA-58B9-4609-B37F-C72120006C8B}" dt="2024-09-25T15:19:56.862" v="25"/>
        <pc:sldMkLst>
          <pc:docMk/>
          <pc:sldMk cId="2251285242" sldId="285"/>
        </pc:sldMkLst>
      </pc:sldChg>
      <pc:sldChg chg="modSp mod">
        <pc:chgData name="Badri, Sreenivas" userId="0b43dccd-042e-4be0-871d-afa1d90d6a2e" providerId="ADAL" clId="{39945FFA-58B9-4609-B37F-C72120006C8B}" dt="2024-09-25T15:41:42.727" v="73" actId="255"/>
        <pc:sldMkLst>
          <pc:docMk/>
          <pc:sldMk cId="602845273" sldId="286"/>
        </pc:sldMkLst>
        <pc:spChg chg="mod">
          <ac:chgData name="Badri, Sreenivas" userId="0b43dccd-042e-4be0-871d-afa1d90d6a2e" providerId="ADAL" clId="{39945FFA-58B9-4609-B37F-C72120006C8B}" dt="2024-09-25T15:41:16.693" v="58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1:42.727" v="73" actId="255"/>
          <ac:spMkLst>
            <pc:docMk/>
            <pc:sldMk cId="602845273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39945FFA-58B9-4609-B37F-C72120006C8B}" dt="2024-09-25T15:42:19.828" v="80"/>
        <pc:sldMkLst>
          <pc:docMk/>
          <pc:sldMk cId="44312632" sldId="287"/>
        </pc:sldMkLst>
        <pc:spChg chg="mod">
          <ac:chgData name="Badri, Sreenivas" userId="0b43dccd-042e-4be0-871d-afa1d90d6a2e" providerId="ADAL" clId="{39945FFA-58B9-4609-B37F-C72120006C8B}" dt="2024-09-25T15:42:04.133" v="77" actId="6549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2:19.828" v="80"/>
          <ac:spMkLst>
            <pc:docMk/>
            <pc:sldMk cId="44312632" sldId="287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39945FFA-58B9-4609-B37F-C72120006C8B}" dt="2024-09-25T15:42:52.167" v="100" actId="6549"/>
        <pc:sldMkLst>
          <pc:docMk/>
          <pc:sldMk cId="3294682632" sldId="288"/>
        </pc:sldMkLst>
        <pc:spChg chg="mod">
          <ac:chgData name="Badri, Sreenivas" userId="0b43dccd-042e-4be0-871d-afa1d90d6a2e" providerId="ADAL" clId="{39945FFA-58B9-4609-B37F-C72120006C8B}" dt="2024-09-25T15:42:40.010" v="82"/>
          <ac:spMkLst>
            <pc:docMk/>
            <pc:sldMk cId="3294682632" sldId="288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2:52.167" v="100" actId="6549"/>
          <ac:spMkLst>
            <pc:docMk/>
            <pc:sldMk cId="3294682632" sldId="288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71ACE85F-2876-4F78-BFA8-A6C66DD79255}"/>
    <pc:docChg chg="custSel delSld modSld sldOrd">
      <pc:chgData name="Badri, Sreenivas" userId="0b43dccd-042e-4be0-871d-afa1d90d6a2e" providerId="ADAL" clId="{71ACE85F-2876-4F78-BFA8-A6C66DD79255}" dt="2024-03-27T23:09:31.333" v="313" actId="20577"/>
      <pc:docMkLst>
        <pc:docMk/>
      </pc:docMkLst>
      <pc:sldChg chg="modSp mod">
        <pc:chgData name="Badri, Sreenivas" userId="0b43dccd-042e-4be0-871d-afa1d90d6a2e" providerId="ADAL" clId="{71ACE85F-2876-4F78-BFA8-A6C66DD79255}" dt="2024-03-27T22:56:08.664" v="14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71ACE85F-2876-4F78-BFA8-A6C66DD79255}" dt="2024-03-27T22:56:08.664" v="1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71ACE85F-2876-4F78-BFA8-A6C66DD79255}" dt="2024-03-27T22:58:00.679" v="28" actId="14100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71ACE85F-2876-4F78-BFA8-A6C66DD79255}" dt="2024-03-27T22:58:00.679" v="28" actId="14100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del modGraphic">
          <ac:chgData name="Badri, Sreenivas" userId="0b43dccd-042e-4be0-871d-afa1d90d6a2e" providerId="ADAL" clId="{71ACE85F-2876-4F78-BFA8-A6C66DD79255}" dt="2024-03-27T22:57:34.804" v="20" actId="478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del">
        <pc:chgData name="Badri, Sreenivas" userId="0b43dccd-042e-4be0-871d-afa1d90d6a2e" providerId="ADAL" clId="{71ACE85F-2876-4F78-BFA8-A6C66DD79255}" dt="2024-03-27T22:56:23.330" v="15" actId="47"/>
        <pc:sldMkLst>
          <pc:docMk/>
          <pc:sldMk cId="3980975777" sldId="271"/>
        </pc:sldMkLst>
      </pc:sldChg>
      <pc:sldChg chg="del">
        <pc:chgData name="Badri, Sreenivas" userId="0b43dccd-042e-4be0-871d-afa1d90d6a2e" providerId="ADAL" clId="{71ACE85F-2876-4F78-BFA8-A6C66DD79255}" dt="2024-03-27T22:56:26.101" v="16" actId="47"/>
        <pc:sldMkLst>
          <pc:docMk/>
          <pc:sldMk cId="3722342971" sldId="272"/>
        </pc:sldMkLst>
      </pc:sldChg>
      <pc:sldChg chg="modSp mod">
        <pc:chgData name="Badri, Sreenivas" userId="0b43dccd-042e-4be0-871d-afa1d90d6a2e" providerId="ADAL" clId="{71ACE85F-2876-4F78-BFA8-A6C66DD79255}" dt="2024-03-27T23:09:10.437" v="309" actId="20577"/>
        <pc:sldMkLst>
          <pc:docMk/>
          <pc:sldMk cId="442438390" sldId="275"/>
        </pc:sldMkLst>
        <pc:spChg chg="mod">
          <ac:chgData name="Badri, Sreenivas" userId="0b43dccd-042e-4be0-871d-afa1d90d6a2e" providerId="ADAL" clId="{71ACE85F-2876-4F78-BFA8-A6C66DD79255}" dt="2024-03-27T23:09:10.437" v="309" actId="20577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Badri, Sreenivas" userId="0b43dccd-042e-4be0-871d-afa1d90d6a2e" providerId="ADAL" clId="{71ACE85F-2876-4F78-BFA8-A6C66DD79255}" dt="2024-03-27T23:02:09.001" v="156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ord">
        <pc:chgData name="Badri, Sreenivas" userId="0b43dccd-042e-4be0-871d-afa1d90d6a2e" providerId="ADAL" clId="{71ACE85F-2876-4F78-BFA8-A6C66DD79255}" dt="2024-03-27T22:56:39.924" v="18"/>
        <pc:sldMkLst>
          <pc:docMk/>
          <pc:sldMk cId="266417456" sldId="277"/>
        </pc:sldMkLst>
      </pc:sldChg>
      <pc:sldChg chg="modSp mod ord">
        <pc:chgData name="Badri, Sreenivas" userId="0b43dccd-042e-4be0-871d-afa1d90d6a2e" providerId="ADAL" clId="{71ACE85F-2876-4F78-BFA8-A6C66DD79255}" dt="2024-03-27T23:09:31.333" v="313" actId="20577"/>
        <pc:sldMkLst>
          <pc:docMk/>
          <pc:sldMk cId="2071048189" sldId="278"/>
        </pc:sldMkLst>
        <pc:spChg chg="mod">
          <ac:chgData name="Badri, Sreenivas" userId="0b43dccd-042e-4be0-871d-afa1d90d6a2e" providerId="ADAL" clId="{71ACE85F-2876-4F78-BFA8-A6C66DD79255}" dt="2024-03-27T23:09:26.369" v="311" actId="20577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9:31.333" v="313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71ACE85F-2876-4F78-BFA8-A6C66DD79255}" dt="2024-03-27T22:59:51.086" v="78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71ACE85F-2876-4F78-BFA8-A6C66DD79255}" dt="2024-03-27T22:59:47.170" v="74" actId="6549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71ACE85F-2876-4F78-BFA8-A6C66DD79255}" dt="2024-03-27T22:59:51.086" v="78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71ACE85F-2876-4F78-BFA8-A6C66DD79255}" dt="2024-03-27T22:58:58.277" v="39" actId="5793"/>
        <pc:sldMkLst>
          <pc:docMk/>
          <pc:sldMk cId="2358227644" sldId="283"/>
        </pc:sldMkLst>
        <pc:spChg chg="mod">
          <ac:chgData name="Badri, Sreenivas" userId="0b43dccd-042e-4be0-871d-afa1d90d6a2e" providerId="ADAL" clId="{71ACE85F-2876-4F78-BFA8-A6C66DD79255}" dt="2024-03-27T22:58:58.277" v="39" actId="5793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71ACE85F-2876-4F78-BFA8-A6C66DD79255}" dt="2024-03-27T23:04:24.338" v="29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71ACE85F-2876-4F78-BFA8-A6C66DD79255}" dt="2024-03-27T23:03:02.288" v="221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4:24.338" v="291" actId="20577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07D5AAA5-7DDE-4561-8C13-244E990660C2}"/>
    <pc:docChg chg="undo custSel addSld delSld modSld sldOrd">
      <pc:chgData name="Badri, Sreenivas" userId="0b43dccd-042e-4be0-871d-afa1d90d6a2e" providerId="ADAL" clId="{07D5AAA5-7DDE-4561-8C13-244E990660C2}" dt="2024-10-25T09:49:56.022" v="470"/>
      <pc:docMkLst>
        <pc:docMk/>
      </pc:docMkLst>
      <pc:sldChg chg="modSp mod">
        <pc:chgData name="Badri, Sreenivas" userId="0b43dccd-042e-4be0-871d-afa1d90d6a2e" providerId="ADAL" clId="{07D5AAA5-7DDE-4561-8C13-244E990660C2}" dt="2024-10-22T16:33:54.012" v="8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07D5AAA5-7DDE-4561-8C13-244E990660C2}" dt="2024-10-22T16:33:54.012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07D5AAA5-7DDE-4561-8C13-244E990660C2}" dt="2024-10-23T20:36:30.705" v="388" actId="20577"/>
        <pc:sldMkLst>
          <pc:docMk/>
          <pc:sldMk cId="3190927396" sldId="267"/>
        </pc:sldMkLst>
        <pc:graphicFrameChg chg="del">
          <ac:chgData name="Badri, Sreenivas" userId="0b43dccd-042e-4be0-871d-afa1d90d6a2e" providerId="ADAL" clId="{07D5AAA5-7DDE-4561-8C13-244E990660C2}" dt="2024-10-22T16:34:23.591" v="11" actId="478"/>
          <ac:graphicFrameMkLst>
            <pc:docMk/>
            <pc:sldMk cId="3190927396" sldId="267"/>
            <ac:graphicFrameMk id="3" creationId="{36AE4EBE-A150-5CA2-FDE4-4EEECEFBA20C}"/>
          </ac:graphicFrameMkLst>
        </pc:graphicFrameChg>
        <pc:graphicFrameChg chg="add mod modGraphic">
          <ac:chgData name="Badri, Sreenivas" userId="0b43dccd-042e-4be0-871d-afa1d90d6a2e" providerId="ADAL" clId="{07D5AAA5-7DDE-4561-8C13-244E990660C2}" dt="2024-10-23T20:36:30.705" v="388" actId="20577"/>
          <ac:graphicFrameMkLst>
            <pc:docMk/>
            <pc:sldMk cId="3190927396" sldId="267"/>
            <ac:graphicFrameMk id="5" creationId="{1ECE7BE8-189E-38AB-4E10-7D1B96CA0C7F}"/>
          </ac:graphicFrameMkLst>
        </pc:graphicFrameChg>
      </pc:sldChg>
      <pc:sldChg chg="modSp mod">
        <pc:chgData name="Badri, Sreenivas" userId="0b43dccd-042e-4be0-871d-afa1d90d6a2e" providerId="ADAL" clId="{07D5AAA5-7DDE-4561-8C13-244E990660C2}" dt="2024-10-22T16:55:19.739" v="260" actId="122"/>
        <pc:sldMkLst>
          <pc:docMk/>
          <pc:sldMk cId="1689020956" sldId="281"/>
        </pc:sldMkLst>
        <pc:spChg chg="mod">
          <ac:chgData name="Badri, Sreenivas" userId="0b43dccd-042e-4be0-871d-afa1d90d6a2e" providerId="ADAL" clId="{07D5AAA5-7DDE-4561-8C13-244E990660C2}" dt="2024-10-22T16:55:19.739" v="260" actId="122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07D5AAA5-7DDE-4561-8C13-244E990660C2}" dt="2024-10-22T16:56:27.564" v="282" actId="1076"/>
        <pc:sldMkLst>
          <pc:docMk/>
          <pc:sldMk cId="2358227644" sldId="283"/>
        </pc:sldMkLst>
        <pc:spChg chg="mod">
          <ac:chgData name="Badri, Sreenivas" userId="0b43dccd-042e-4be0-871d-afa1d90d6a2e" providerId="ADAL" clId="{07D5AAA5-7DDE-4561-8C13-244E990660C2}" dt="2024-10-22T16:56:27.564" v="282" actId="1076"/>
          <ac:spMkLst>
            <pc:docMk/>
            <pc:sldMk cId="2358227644" sldId="283"/>
            <ac:spMk id="3" creationId="{205C1CAD-6EEE-43AE-9103-288A34A544CD}"/>
          </ac:spMkLst>
        </pc:spChg>
      </pc:sldChg>
      <pc:sldChg chg="del">
        <pc:chgData name="Badri, Sreenivas" userId="0b43dccd-042e-4be0-871d-afa1d90d6a2e" providerId="ADAL" clId="{07D5AAA5-7DDE-4561-8C13-244E990660C2}" dt="2024-10-22T16:57:32.949" v="283" actId="47"/>
        <pc:sldMkLst>
          <pc:docMk/>
          <pc:sldMk cId="1760428034" sldId="284"/>
        </pc:sldMkLst>
      </pc:sldChg>
      <pc:sldChg chg="modSp mod ord">
        <pc:chgData name="Badri, Sreenivas" userId="0b43dccd-042e-4be0-871d-afa1d90d6a2e" providerId="ADAL" clId="{07D5AAA5-7DDE-4561-8C13-244E990660C2}" dt="2024-10-22T16:55:23.661" v="261" actId="122"/>
        <pc:sldMkLst>
          <pc:docMk/>
          <pc:sldMk cId="2251285242" sldId="285"/>
        </pc:sldMkLst>
        <pc:spChg chg="mod">
          <ac:chgData name="Badri, Sreenivas" userId="0b43dccd-042e-4be0-871d-afa1d90d6a2e" providerId="ADAL" clId="{07D5AAA5-7DDE-4561-8C13-244E990660C2}" dt="2024-10-22T16:46:52.475" v="31"/>
          <ac:spMkLst>
            <pc:docMk/>
            <pc:sldMk cId="2251285242" sldId="285"/>
            <ac:spMk id="2" creationId="{509621C7-D855-4944-BD1A-BD735D4ACFCE}"/>
          </ac:spMkLst>
        </pc:spChg>
        <pc:spChg chg="mod">
          <ac:chgData name="Badri, Sreenivas" userId="0b43dccd-042e-4be0-871d-afa1d90d6a2e" providerId="ADAL" clId="{07D5AAA5-7DDE-4561-8C13-244E990660C2}" dt="2024-10-22T16:55:23.661" v="261" actId="122"/>
          <ac:spMkLst>
            <pc:docMk/>
            <pc:sldMk cId="2251285242" sldId="285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07D5AAA5-7DDE-4561-8C13-244E990660C2}" dt="2024-10-22T16:55:10.952" v="258" actId="122"/>
        <pc:sldMkLst>
          <pc:docMk/>
          <pc:sldMk cId="602845273" sldId="286"/>
        </pc:sldMkLst>
        <pc:spChg chg="mod">
          <ac:chgData name="Badri, Sreenivas" userId="0b43dccd-042e-4be0-871d-afa1d90d6a2e" providerId="ADAL" clId="{07D5AAA5-7DDE-4561-8C13-244E990660C2}" dt="2024-10-22T16:50:54.697" v="122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07D5AAA5-7DDE-4561-8C13-244E990660C2}" dt="2024-10-22T16:55:10.952" v="258" actId="122"/>
          <ac:spMkLst>
            <pc:docMk/>
            <pc:sldMk cId="602845273" sldId="286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07D5AAA5-7DDE-4561-8C13-244E990660C2}" dt="2024-10-22T16:55:04.923" v="256" actId="122"/>
        <pc:sldMkLst>
          <pc:docMk/>
          <pc:sldMk cId="44312632" sldId="287"/>
        </pc:sldMkLst>
        <pc:spChg chg="mod">
          <ac:chgData name="Badri, Sreenivas" userId="0b43dccd-042e-4be0-871d-afa1d90d6a2e" providerId="ADAL" clId="{07D5AAA5-7DDE-4561-8C13-244E990660C2}" dt="2024-10-22T16:53:12.929" v="204" actId="6549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07D5AAA5-7DDE-4561-8C13-244E990660C2}" dt="2024-10-22T16:55:04.923" v="256" actId="122"/>
          <ac:spMkLst>
            <pc:docMk/>
            <pc:sldMk cId="44312632" sldId="287"/>
            <ac:spMk id="3" creationId="{2EC37A8A-0170-4164-B0E6-45E1885EC7B3}"/>
          </ac:spMkLst>
        </pc:spChg>
      </pc:sldChg>
      <pc:sldChg chg="del">
        <pc:chgData name="Badri, Sreenivas" userId="0b43dccd-042e-4be0-871d-afa1d90d6a2e" providerId="ADAL" clId="{07D5AAA5-7DDE-4561-8C13-244E990660C2}" dt="2024-10-22T16:55:36.332" v="262" actId="47"/>
        <pc:sldMkLst>
          <pc:docMk/>
          <pc:sldMk cId="3294682632" sldId="288"/>
        </pc:sldMkLst>
      </pc:sldChg>
      <pc:sldChg chg="modSp add mod">
        <pc:chgData name="Badri, Sreenivas" userId="0b43dccd-042e-4be0-871d-afa1d90d6a2e" providerId="ADAL" clId="{07D5AAA5-7DDE-4561-8C13-244E990660C2}" dt="2024-10-23T20:37:19.242" v="405" actId="20577"/>
        <pc:sldMkLst>
          <pc:docMk/>
          <pc:sldMk cId="3102362417" sldId="289"/>
        </pc:sldMkLst>
        <pc:spChg chg="mod">
          <ac:chgData name="Badri, Sreenivas" userId="0b43dccd-042e-4be0-871d-afa1d90d6a2e" providerId="ADAL" clId="{07D5AAA5-7DDE-4561-8C13-244E990660C2}" dt="2024-10-23T20:37:15.461" v="403" actId="255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07D5AAA5-7DDE-4561-8C13-244E990660C2}" dt="2024-10-23T20:37:19.242" v="405" actId="20577"/>
          <ac:spMkLst>
            <pc:docMk/>
            <pc:sldMk cId="3102362417" sldId="289"/>
            <ac:spMk id="3" creationId="{2AEC09B2-E9BC-44FC-B87A-EBD5536CC32F}"/>
          </ac:spMkLst>
        </pc:spChg>
      </pc:sldChg>
      <pc:sldChg chg="modSp add mod ord">
        <pc:chgData name="Badri, Sreenivas" userId="0b43dccd-042e-4be0-871d-afa1d90d6a2e" providerId="ADAL" clId="{07D5AAA5-7DDE-4561-8C13-244E990660C2}" dt="2024-10-25T09:49:56.022" v="470"/>
        <pc:sldMkLst>
          <pc:docMk/>
          <pc:sldMk cId="2364780633" sldId="290"/>
        </pc:sldMkLst>
        <pc:spChg chg="mod">
          <ac:chgData name="Badri, Sreenivas" userId="0b43dccd-042e-4be0-871d-afa1d90d6a2e" providerId="ADAL" clId="{07D5AAA5-7DDE-4561-8C13-244E990660C2}" dt="2024-10-25T09:49:51.946" v="468" actId="20577"/>
          <ac:spMkLst>
            <pc:docMk/>
            <pc:sldMk cId="2364780633" sldId="290"/>
            <ac:spMk id="2" creationId="{509621C7-D855-4944-BD1A-BD735D4ACFCE}"/>
          </ac:spMkLst>
        </pc:spChg>
        <pc:spChg chg="mod">
          <ac:chgData name="Badri, Sreenivas" userId="0b43dccd-042e-4be0-871d-afa1d90d6a2e" providerId="ADAL" clId="{07D5AAA5-7DDE-4561-8C13-244E990660C2}" dt="2024-10-25T09:49:46.008" v="460" actId="20577"/>
          <ac:spMkLst>
            <pc:docMk/>
            <pc:sldMk cId="2364780633" sldId="290"/>
            <ac:spMk id="3" creationId="{2AEC09B2-E9BC-44FC-B87A-EBD5536CC32F}"/>
          </ac:spMkLst>
        </pc:spChg>
      </pc:sldChg>
    </pc:docChg>
  </pc:docChgLst>
  <pc:docChgLst>
    <pc:chgData name="Badri, Sreenivas" userId="0b43dccd-042e-4be0-871d-afa1d90d6a2e" providerId="ADAL" clId="{53AAE375-0399-4050-87E0-B57E21F78429}"/>
    <pc:docChg chg="undo custSel addSld delSld modSld sldOrd">
      <pc:chgData name="Badri, Sreenivas" userId="0b43dccd-042e-4be0-871d-afa1d90d6a2e" providerId="ADAL" clId="{53AAE375-0399-4050-87E0-B57E21F78429}" dt="2024-08-29T00:18:34.129" v="113" actId="108"/>
      <pc:docMkLst>
        <pc:docMk/>
      </pc:docMkLst>
      <pc:sldChg chg="modSp mod">
        <pc:chgData name="Badri, Sreenivas" userId="0b43dccd-042e-4be0-871d-afa1d90d6a2e" providerId="ADAL" clId="{53AAE375-0399-4050-87E0-B57E21F78429}" dt="2024-08-29T00:04:52.607" v="1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53AAE375-0399-4050-87E0-B57E21F78429}" dt="2024-08-29T00:04:52.607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53AAE375-0399-4050-87E0-B57E21F78429}" dt="2024-08-29T00:18:34.129" v="113" actId="108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53AAE375-0399-4050-87E0-B57E21F78429}" dt="2024-08-29T00:18:34.129" v="113" actId="108"/>
          <ac:graphicFrameMkLst>
            <pc:docMk/>
            <pc:sldMk cId="3190927396" sldId="267"/>
            <ac:graphicFrameMk id="3" creationId="{36AE4EBE-A150-5CA2-FDE4-4EEECEFBA20C}"/>
          </ac:graphicFrameMkLst>
        </pc:graphicFrameChg>
        <pc:graphicFrameChg chg="del">
          <ac:chgData name="Badri, Sreenivas" userId="0b43dccd-042e-4be0-871d-afa1d90d6a2e" providerId="ADAL" clId="{53AAE375-0399-4050-87E0-B57E21F78429}" dt="2024-08-29T00:17:03.415" v="83" actId="478"/>
          <ac:graphicFrameMkLst>
            <pc:docMk/>
            <pc:sldMk cId="3190927396" sldId="267"/>
            <ac:graphicFrameMk id="5" creationId="{FC1F793F-190E-48AB-77B8-54610F42ED8E}"/>
          </ac:graphicFrameMkLst>
        </pc:graphicFrameChg>
      </pc:sldChg>
      <pc:sldChg chg="add ord">
        <pc:chgData name="Badri, Sreenivas" userId="0b43dccd-042e-4be0-871d-afa1d90d6a2e" providerId="ADAL" clId="{53AAE375-0399-4050-87E0-B57E21F78429}" dt="2024-08-29T00:11:10.142" v="14"/>
        <pc:sldMkLst>
          <pc:docMk/>
          <pc:sldMk cId="266417456" sldId="277"/>
        </pc:sldMkLst>
      </pc:sldChg>
      <pc:sldChg chg="addSp modSp mod">
        <pc:chgData name="Badri, Sreenivas" userId="0b43dccd-042e-4be0-871d-afa1d90d6a2e" providerId="ADAL" clId="{53AAE375-0399-4050-87E0-B57E21F78429}" dt="2024-08-29T00:16:17.549" v="79" actId="1076"/>
        <pc:sldMkLst>
          <pc:docMk/>
          <pc:sldMk cId="2358227644" sldId="283"/>
        </pc:sldMkLst>
        <pc:spChg chg="mod">
          <ac:chgData name="Badri, Sreenivas" userId="0b43dccd-042e-4be0-871d-afa1d90d6a2e" providerId="ADAL" clId="{53AAE375-0399-4050-87E0-B57E21F78429}" dt="2024-08-29T00:16:17.549" v="79" actId="1076"/>
          <ac:spMkLst>
            <pc:docMk/>
            <pc:sldMk cId="2358227644" sldId="283"/>
            <ac:spMk id="3" creationId="{205C1CAD-6EEE-43AE-9103-288A34A544CD}"/>
          </ac:spMkLst>
        </pc:spChg>
        <pc:graphicFrameChg chg="add mod">
          <ac:chgData name="Badri, Sreenivas" userId="0b43dccd-042e-4be0-871d-afa1d90d6a2e" providerId="ADAL" clId="{53AAE375-0399-4050-87E0-B57E21F78429}" dt="2024-08-29T00:13:47.305" v="26"/>
          <ac:graphicFrameMkLst>
            <pc:docMk/>
            <pc:sldMk cId="2358227644" sldId="283"/>
            <ac:graphicFrameMk id="5" creationId="{29B8C5BB-A311-9EDC-F5DE-E8175BF6B4D3}"/>
          </ac:graphicFrameMkLst>
        </pc:graphicFrameChg>
      </pc:sldChg>
      <pc:sldChg chg="modSp mod">
        <pc:chgData name="Badri, Sreenivas" userId="0b43dccd-042e-4be0-871d-afa1d90d6a2e" providerId="ADAL" clId="{53AAE375-0399-4050-87E0-B57E21F78429}" dt="2024-08-29T00:16:25.647" v="8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53AAE375-0399-4050-87E0-B57E21F78429}" dt="2024-08-29T00:16:25.647" v="81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addSp modSp mod">
        <pc:chgData name="Badri, Sreenivas" userId="0b43dccd-042e-4be0-871d-afa1d90d6a2e" providerId="ADAL" clId="{53AAE375-0399-4050-87E0-B57E21F78429}" dt="2024-08-29T00:13:11.022" v="20" actId="6549"/>
        <pc:sldMkLst>
          <pc:docMk/>
          <pc:sldMk cId="602845273" sldId="286"/>
        </pc:sldMkLst>
        <pc:spChg chg="mod">
          <ac:chgData name="Badri, Sreenivas" userId="0b43dccd-042e-4be0-871d-afa1d90d6a2e" providerId="ADAL" clId="{53AAE375-0399-4050-87E0-B57E21F78429}" dt="2024-08-29T00:13:11.022" v="20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53AAE375-0399-4050-87E0-B57E21F78429}" dt="2024-08-29T00:13:00.642" v="18"/>
          <ac:spMkLst>
            <pc:docMk/>
            <pc:sldMk cId="602845273" sldId="286"/>
            <ac:spMk id="3" creationId="{2EC37A8A-0170-4164-B0E6-45E1885EC7B3}"/>
          </ac:spMkLst>
        </pc:spChg>
        <pc:graphicFrameChg chg="add mod">
          <ac:chgData name="Badri, Sreenivas" userId="0b43dccd-042e-4be0-871d-afa1d90d6a2e" providerId="ADAL" clId="{53AAE375-0399-4050-87E0-B57E21F78429}" dt="2024-08-29T00:12:33.825" v="15"/>
          <ac:graphicFrameMkLst>
            <pc:docMk/>
            <pc:sldMk cId="602845273" sldId="286"/>
            <ac:graphicFrameMk id="5" creationId="{F0D98C03-1720-1D7D-6FB6-CB63697DEF47}"/>
          </ac:graphicFrameMkLst>
        </pc:graphicFrameChg>
      </pc:sldChg>
      <pc:sldChg chg="del">
        <pc:chgData name="Badri, Sreenivas" userId="0b43dccd-042e-4be0-871d-afa1d90d6a2e" providerId="ADAL" clId="{53AAE375-0399-4050-87E0-B57E21F78429}" dt="2024-08-29T00:16:35.714" v="82" actId="47"/>
        <pc:sldMkLst>
          <pc:docMk/>
          <pc:sldMk cId="2325559203" sldId="287"/>
        </pc:sldMkLst>
      </pc:sldChg>
    </pc:docChg>
  </pc:docChgLst>
  <pc:docChgLst>
    <pc:chgData name="Badri, Sreenivas" userId="0b43dccd-042e-4be0-871d-afa1d90d6a2e" providerId="ADAL" clId="{33C3FAEA-DAC3-4694-AD09-28650E6468C3}"/>
    <pc:docChg chg="modSld sldOrd">
      <pc:chgData name="Badri, Sreenivas" userId="0b43dccd-042e-4be0-871d-afa1d90d6a2e" providerId="ADAL" clId="{33C3FAEA-DAC3-4694-AD09-28650E6468C3}" dt="2024-02-22T20:56:57.551" v="1"/>
      <pc:docMkLst>
        <pc:docMk/>
      </pc:docMkLst>
      <pc:sldChg chg="ord">
        <pc:chgData name="Badri, Sreenivas" userId="0b43dccd-042e-4be0-871d-afa1d90d6a2e" providerId="ADAL" clId="{33C3FAEA-DAC3-4694-AD09-28650E6468C3}" dt="2024-02-22T20:56:57.551" v="1"/>
        <pc:sldMkLst>
          <pc:docMk/>
          <pc:sldMk cId="1760428034" sldId="284"/>
        </pc:sldMkLst>
      </pc:sldChg>
    </pc:docChg>
  </pc:docChgLst>
  <pc:docChgLst>
    <pc:chgData name="Badri, Sreenivas" userId="0b43dccd-042e-4be0-871d-afa1d90d6a2e" providerId="ADAL" clId="{AEABD360-096D-4FA2-B742-F737BEC6EDDD}"/>
    <pc:docChg chg="undo custSel addSld delSld modSld sldOrd">
      <pc:chgData name="Badri, Sreenivas" userId="0b43dccd-042e-4be0-871d-afa1d90d6a2e" providerId="ADAL" clId="{AEABD360-096D-4FA2-B742-F737BEC6EDDD}" dt="2024-04-23T18:03:37.318" v="1136" actId="1076"/>
      <pc:docMkLst>
        <pc:docMk/>
      </pc:docMkLst>
      <pc:sldChg chg="modSp mod">
        <pc:chgData name="Badri, Sreenivas" userId="0b43dccd-042e-4be0-871d-afa1d90d6a2e" providerId="ADAL" clId="{AEABD360-096D-4FA2-B742-F737BEC6EDDD}" dt="2024-04-23T17:22:30.594" v="84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EABD360-096D-4FA2-B742-F737BEC6EDDD}" dt="2024-04-23T17:22:30.594" v="84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AEABD360-096D-4FA2-B742-F737BEC6EDDD}" dt="2024-04-23T18:03:37.318" v="1136" actId="1076"/>
        <pc:sldMkLst>
          <pc:docMk/>
          <pc:sldMk cId="3190927396" sldId="267"/>
        </pc:sldMkLst>
        <pc:graphicFrameChg chg="add del mod modGraphic">
          <ac:chgData name="Badri, Sreenivas" userId="0b43dccd-042e-4be0-871d-afa1d90d6a2e" providerId="ADAL" clId="{AEABD360-096D-4FA2-B742-F737BEC6EDDD}" dt="2024-04-23T18:03:37.318" v="1136" actId="1076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AEABD360-096D-4FA2-B742-F737BEC6EDDD}" dt="2024-04-23T17:46:45.328" v="1074" actId="20577"/>
        <pc:sldMkLst>
          <pc:docMk/>
          <pc:sldMk cId="3565483746" sldId="274"/>
        </pc:sldMkLst>
        <pc:spChg chg="mod">
          <ac:chgData name="Badri, Sreenivas" userId="0b43dccd-042e-4be0-871d-afa1d90d6a2e" providerId="ADAL" clId="{AEABD360-096D-4FA2-B742-F737BEC6EDDD}" dt="2024-04-23T17:46:45.328" v="1074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3T17:46:16.774" v="1057" actId="12"/>
          <ac:spMkLst>
            <pc:docMk/>
            <pc:sldMk cId="3565483746" sldId="274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AEABD360-096D-4FA2-B742-F737BEC6EDDD}" dt="2024-04-22T20:16:42.621" v="551" actId="4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AEABD360-096D-4FA2-B742-F737BEC6EDDD}" dt="2024-04-23T15:41:14.127" v="655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AEABD360-096D-4FA2-B742-F737BEC6EDDD}" dt="2024-04-22T20:16:41.961" v="550" actId="4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AEABD360-096D-4FA2-B742-F737BEC6EDDD}" dt="2024-04-23T15:40:38.945" v="651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AEABD360-096D-4FA2-B742-F737BEC6EDDD}" dt="2024-04-23T15:40:38.945" v="651" actId="20577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3T15:40:35.763" v="650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 ord">
        <pc:chgData name="Badri, Sreenivas" userId="0b43dccd-042e-4be0-871d-afa1d90d6a2e" providerId="ADAL" clId="{AEABD360-096D-4FA2-B742-F737BEC6EDDD}" dt="2024-04-23T17:35:57.928" v="1016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AEABD360-096D-4FA2-B742-F737BEC6EDDD}" dt="2024-04-23T17:35:57.928" v="1016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Badri, Sreenivas" userId="0b43dccd-042e-4be0-871d-afa1d90d6a2e" providerId="ADAL" clId="{AEABD360-096D-4FA2-B742-F737BEC6EDDD}" dt="2024-04-23T17:16:24.221" v="704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AEABD360-096D-4FA2-B742-F737BEC6EDDD}" dt="2024-04-23T17:59:33.866" v="1113" actId="255"/>
        <pc:sldMkLst>
          <pc:docMk/>
          <pc:sldMk cId="1760428034" sldId="284"/>
        </pc:sldMkLst>
        <pc:spChg chg="mod">
          <ac:chgData name="Badri, Sreenivas" userId="0b43dccd-042e-4be0-871d-afa1d90d6a2e" providerId="ADAL" clId="{AEABD360-096D-4FA2-B742-F737BEC6EDDD}" dt="2024-04-23T17:59:02.741" v="1103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59:33.866" v="1113" actId="255"/>
          <ac:spMkLst>
            <pc:docMk/>
            <pc:sldMk cId="1760428034" sldId="284"/>
            <ac:spMk id="3" creationId="{2EC37A8A-0170-4164-B0E6-45E1885EC7B3}"/>
          </ac:spMkLst>
        </pc:spChg>
      </pc:sldChg>
      <pc:sldChg chg="add ord">
        <pc:chgData name="Badri, Sreenivas" userId="0b43dccd-042e-4be0-871d-afa1d90d6a2e" providerId="ADAL" clId="{AEABD360-096D-4FA2-B742-F737BEC6EDDD}" dt="2024-04-23T15:41:17.788" v="657"/>
        <pc:sldMkLst>
          <pc:docMk/>
          <pc:sldMk cId="2251285242" sldId="285"/>
        </pc:sldMkLst>
      </pc:sldChg>
      <pc:sldChg chg="modSp add mod">
        <pc:chgData name="Badri, Sreenivas" userId="0b43dccd-042e-4be0-871d-afa1d90d6a2e" providerId="ADAL" clId="{AEABD360-096D-4FA2-B742-F737BEC6EDDD}" dt="2024-04-23T17:16:14.168" v="703" actId="255"/>
        <pc:sldMkLst>
          <pc:docMk/>
          <pc:sldMk cId="2160152009" sldId="286"/>
        </pc:sldMkLst>
        <pc:spChg chg="mod">
          <ac:chgData name="Badri, Sreenivas" userId="0b43dccd-042e-4be0-871d-afa1d90d6a2e" providerId="ADAL" clId="{AEABD360-096D-4FA2-B742-F737BEC6EDDD}" dt="2024-04-23T17:15:55.638" v="702" actId="20577"/>
          <ac:spMkLst>
            <pc:docMk/>
            <pc:sldMk cId="2160152009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16:14.168" v="703" actId="255"/>
          <ac:spMkLst>
            <pc:docMk/>
            <pc:sldMk cId="2160152009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AEABD360-096D-4FA2-B742-F737BEC6EDDD}" dt="2024-04-23T17:22:07.109" v="841" actId="255"/>
        <pc:sldMkLst>
          <pc:docMk/>
          <pc:sldMk cId="889960187" sldId="287"/>
        </pc:sldMkLst>
        <pc:spChg chg="mod">
          <ac:chgData name="Badri, Sreenivas" userId="0b43dccd-042e-4be0-871d-afa1d90d6a2e" providerId="ADAL" clId="{AEABD360-096D-4FA2-B742-F737BEC6EDDD}" dt="2024-04-23T17:17:02.178" v="765" actId="20577"/>
          <ac:spMkLst>
            <pc:docMk/>
            <pc:sldMk cId="889960187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22:07.109" v="841" actId="255"/>
          <ac:spMkLst>
            <pc:docMk/>
            <pc:sldMk cId="889960187" sldId="287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D4DD3D66-955C-4E51-9223-944050A8C7CB}"/>
    <pc:docChg chg="undo custSel addSld delSld modSld">
      <pc:chgData name="Badri, Sreenivas" userId="0b43dccd-042e-4be0-871d-afa1d90d6a2e" providerId="ADAL" clId="{D4DD3D66-955C-4E51-9223-944050A8C7CB}" dt="2024-06-25T19:47:11.724" v="474" actId="255"/>
      <pc:docMkLst>
        <pc:docMk/>
      </pc:docMkLst>
      <pc:sldChg chg="modSp mod">
        <pc:chgData name="Badri, Sreenivas" userId="0b43dccd-042e-4be0-871d-afa1d90d6a2e" providerId="ADAL" clId="{D4DD3D66-955C-4E51-9223-944050A8C7CB}" dt="2024-06-25T17:55:34.866" v="8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D4DD3D66-955C-4E51-9223-944050A8C7CB}" dt="2024-06-25T17:55:34.866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D4DD3D66-955C-4E51-9223-944050A8C7CB}" dt="2024-06-25T19:43:33.226" v="469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D4DD3D66-955C-4E51-9223-944050A8C7CB}" dt="2024-06-25T19:43:33.226" v="469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D4DD3D66-955C-4E51-9223-944050A8C7CB}" dt="2024-06-25T19:47:11.724" v="474" actId="255"/>
        <pc:sldMkLst>
          <pc:docMk/>
          <pc:sldMk cId="2366766001" sldId="279"/>
        </pc:sldMkLst>
        <pc:spChg chg="mod">
          <ac:chgData name="Badri, Sreenivas" userId="0b43dccd-042e-4be0-871d-afa1d90d6a2e" providerId="ADAL" clId="{D4DD3D66-955C-4E51-9223-944050A8C7CB}" dt="2024-06-25T18:04:43.896" v="206" actId="20577"/>
          <ac:spMkLst>
            <pc:docMk/>
            <pc:sldMk cId="2366766001" sldId="279"/>
            <ac:spMk id="2" creationId="{3D70ABE2-1456-496C-AFCA-827A081F920B}"/>
          </ac:spMkLst>
        </pc:spChg>
        <pc:spChg chg="mod">
          <ac:chgData name="Badri, Sreenivas" userId="0b43dccd-042e-4be0-871d-afa1d90d6a2e" providerId="ADAL" clId="{D4DD3D66-955C-4E51-9223-944050A8C7CB}" dt="2024-06-25T19:47:11.724" v="474" actId="255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D4DD3D66-955C-4E51-9223-944050A8C7CB}" dt="2024-06-25T18:10:45.193" v="334" actId="20577"/>
        <pc:sldMkLst>
          <pc:docMk/>
          <pc:sldMk cId="3446500615" sldId="280"/>
        </pc:sldMkLst>
        <pc:spChg chg="mod">
          <ac:chgData name="Badri, Sreenivas" userId="0b43dccd-042e-4be0-871d-afa1d90d6a2e" providerId="ADAL" clId="{D4DD3D66-955C-4E51-9223-944050A8C7CB}" dt="2024-06-25T18:10:45.193" v="334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mod">
        <pc:chgData name="Badri, Sreenivas" userId="0b43dccd-042e-4be0-871d-afa1d90d6a2e" providerId="ADAL" clId="{D4DD3D66-955C-4E51-9223-944050A8C7CB}" dt="2024-06-25T17:55:50.202" v="22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D4DD3D66-955C-4E51-9223-944050A8C7CB}" dt="2024-06-25T17:55:50.202" v="22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D4DD3D66-955C-4E51-9223-944050A8C7CB}" dt="2024-06-25T19:46:28.253" v="471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D4DD3D66-955C-4E51-9223-944050A8C7CB}" dt="2024-06-25T19:46:28.253" v="471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D4DD3D66-955C-4E51-9223-944050A8C7CB}" dt="2024-06-25T18:07:15.954" v="259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D4DD3D66-955C-4E51-9223-944050A8C7CB}" dt="2024-06-25T18:07:15.954" v="259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D4DD3D66-955C-4E51-9223-944050A8C7CB}" dt="2024-06-25T18:06:59.616" v="250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D4DD3D66-955C-4E51-9223-944050A8C7CB}" dt="2024-06-25T18:08:01.259" v="288" actId="20577"/>
        <pc:sldMkLst>
          <pc:docMk/>
          <pc:sldMk cId="602845273" sldId="286"/>
        </pc:sldMkLst>
        <pc:spChg chg="mod">
          <ac:chgData name="Badri, Sreenivas" userId="0b43dccd-042e-4be0-871d-afa1d90d6a2e" providerId="ADAL" clId="{D4DD3D66-955C-4E51-9223-944050A8C7CB}" dt="2024-06-25T18:08:01.259" v="288" actId="20577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D4DD3D66-955C-4E51-9223-944050A8C7CB}" dt="2024-06-25T18:07:43.505" v="271" actId="20577"/>
          <ac:spMkLst>
            <pc:docMk/>
            <pc:sldMk cId="602845273" sldId="286"/>
            <ac:spMk id="3" creationId="{2EC37A8A-0170-4164-B0E6-45E1885EC7B3}"/>
          </ac:spMkLst>
        </pc:spChg>
      </pc:sldChg>
      <pc:sldChg chg="del">
        <pc:chgData name="Badri, Sreenivas" userId="0b43dccd-042e-4be0-871d-afa1d90d6a2e" providerId="ADAL" clId="{D4DD3D66-955C-4E51-9223-944050A8C7CB}" dt="2024-06-25T17:56:18.805" v="23" actId="47"/>
        <pc:sldMkLst>
          <pc:docMk/>
          <pc:sldMk cId="889960187" sldId="28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05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CRR Technology Update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Sreenivas Badri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December 06, 2024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Current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198" y="762000"/>
            <a:ext cx="8534400" cy="5052221"/>
          </a:xfrm>
        </p:spPr>
        <p:txBody>
          <a:bodyPr/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CRR High Level Architecture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Hardware changes implemented early this year (April)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Increased CRR Engine Servers (Virtual Machines – VMs) CPUs to 28 from 16.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Tuned Hardware Parameters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CRR performance improved by around 20% due to hardware changes</a:t>
            </a:r>
          </a:p>
          <a:p>
            <a:pPr marL="457200" lvl="1" indent="0">
              <a:buNone/>
            </a:pPr>
            <a:endParaRPr lang="en-US" sz="1300" dirty="0"/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Why can’t we add more CPUs or more VMs to improve the CRR auction performance?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Adding more CPUs beyond 28 did not improve the CRR performance further due to saturation of CPU/RAM bus with current hardware configuration (DDR4 Memory configuration).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CRR Engine supports multi threading but d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ue to the sequential and interlinked nature of budget constraints across all months in a long-term auction, using multiple VMs or servers for parallel processing is not viable.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400" dirty="0"/>
          </a:p>
          <a:p>
            <a:endParaRPr lang="en-US" sz="16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CDB617AC-EDA2-2A80-253C-A414105290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154511"/>
            <a:ext cx="3657600" cy="2198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780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Testing CRR Performance with New Hardware Configurations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02889"/>
            <a:ext cx="8534400" cy="5052221"/>
          </a:xfrm>
        </p:spPr>
        <p:txBody>
          <a:bodyPr/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POC – On-Prem – Work In Progress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Built a Sandbox Environment with new hardware configuration – DDR5 Memory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Faster Memory access with DDR5 hardware configuration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CRR system is being built, performance testing will start next week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Plan to complete the performance testing by early January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Expecting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approximate 30% performance enhancement. 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dirty="0"/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POC – In Cloud - Planned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Vendor supports CRR applications running in Cloud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Test CRR performance in cloud environment utilizing other advanced hardware configurations.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Plan to complete the testing by end of Q1 2025.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Evaluate CRR performance improvements from POCs and plan for next steps.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20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CRR Technology Road 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02889"/>
            <a:ext cx="8534400" cy="5052221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Project – ERCOT Cloud Foundations 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Initiated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Establishes robust Cloud Foundation and connections ensuring secure, compliant, and optimized cloud services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Expected to complete by Q2 2025</a:t>
            </a:r>
          </a:p>
          <a:p>
            <a:pPr marL="457200" lvl="1" indent="0">
              <a:buNone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Project – CRR Tech Refresh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Tentatively scheduled to start Q1 2026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Key drivers: Upgrading Oracle DB and Operating system, 3</a:t>
            </a:r>
            <a:r>
              <a:rPr lang="en-US" sz="1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party software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Containerize CRR Apps (On-Prem)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Will look at options to run CRR long term auctions only in Cloud with more advanced hardware configurations to enhance CRR auctions performance.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9568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4301</TotalTime>
  <Words>332</Words>
  <Application>Microsoft Office PowerPoint</Application>
  <PresentationFormat>On-screen Show (4:3)</PresentationFormat>
  <Paragraphs>52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Courier New</vt:lpstr>
      <vt:lpstr>1_Custom Design</vt:lpstr>
      <vt:lpstr>Office Theme</vt:lpstr>
      <vt:lpstr>PowerPoint Presentation</vt:lpstr>
      <vt:lpstr>Current State</vt:lpstr>
      <vt:lpstr>Testing CRR Performance with New Hardware Configurations</vt:lpstr>
      <vt:lpstr>CRR Technology Road Map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</cp:revision>
  <cp:lastPrinted>2016-01-21T20:53:15Z</cp:lastPrinted>
  <dcterms:created xsi:type="dcterms:W3CDTF">2016-01-21T15:20:31Z</dcterms:created>
  <dcterms:modified xsi:type="dcterms:W3CDTF">2024-12-06T15:04:15Z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