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0" r:id="rId7"/>
    <p:sldId id="281" r:id="rId8"/>
    <p:sldId id="29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9204B-1EEF-47EE-ACBE-BDD774B4142F}" v="9" dt="2024-12-06T14:05:58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02F9204B-1EEF-47EE-ACBE-BDD774B4142F}"/>
    <pc:docChg chg="undo custSel addSld delSld modSld sldOrd">
      <pc:chgData name="Badri, Sreenivas" userId="0b43dccd-042e-4be0-871d-afa1d90d6a2e" providerId="ADAL" clId="{02F9204B-1EEF-47EE-ACBE-BDD774B4142F}" dt="2024-12-06T15:04:11.239" v="3175"/>
      <pc:docMkLst>
        <pc:docMk/>
      </pc:docMkLst>
      <pc:sldChg chg="modSp mod">
        <pc:chgData name="Badri, Sreenivas" userId="0b43dccd-042e-4be0-871d-afa1d90d6a2e" providerId="ADAL" clId="{02F9204B-1EEF-47EE-ACBE-BDD774B4142F}" dt="2024-12-06T15:04:11.239" v="3175"/>
        <pc:sldMkLst>
          <pc:docMk/>
          <pc:sldMk cId="730603795" sldId="260"/>
        </pc:sldMkLst>
        <pc:spChg chg="mod">
          <ac:chgData name="Badri, Sreenivas" userId="0b43dccd-042e-4be0-871d-afa1d90d6a2e" providerId="ADAL" clId="{02F9204B-1EEF-47EE-ACBE-BDD774B4142F}" dt="2024-12-06T15:04:11.239" v="3175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02F9204B-1EEF-47EE-ACBE-BDD774B4142F}" dt="2024-12-06T12:07:31.958" v="66" actId="47"/>
        <pc:sldMkLst>
          <pc:docMk/>
          <pc:sldMk cId="3190927396" sldId="267"/>
        </pc:sldMkLst>
      </pc:sldChg>
      <pc:sldChg chg="del">
        <pc:chgData name="Badri, Sreenivas" userId="0b43dccd-042e-4be0-871d-afa1d90d6a2e" providerId="ADAL" clId="{02F9204B-1EEF-47EE-ACBE-BDD774B4142F}" dt="2024-12-06T12:07:27.628" v="64" actId="47"/>
        <pc:sldMkLst>
          <pc:docMk/>
          <pc:sldMk cId="1834024318" sldId="269"/>
        </pc:sldMkLst>
      </pc:sldChg>
      <pc:sldChg chg="del">
        <pc:chgData name="Badri, Sreenivas" userId="0b43dccd-042e-4be0-871d-afa1d90d6a2e" providerId="ADAL" clId="{02F9204B-1EEF-47EE-ACBE-BDD774B4142F}" dt="2024-12-06T12:07:30.940" v="65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02F9204B-1EEF-47EE-ACBE-BDD774B4142F}" dt="2024-12-06T12:07:41.092" v="70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02F9204B-1EEF-47EE-ACBE-BDD774B4142F}" dt="2024-12-06T12:07:43.816" v="71" actId="47"/>
        <pc:sldMkLst>
          <pc:docMk/>
          <pc:sldMk cId="3446500615" sldId="280"/>
        </pc:sldMkLst>
      </pc:sldChg>
      <pc:sldChg chg="modSp mod ord">
        <pc:chgData name="Badri, Sreenivas" userId="0b43dccd-042e-4be0-871d-afa1d90d6a2e" providerId="ADAL" clId="{02F9204B-1EEF-47EE-ACBE-BDD774B4142F}" dt="2024-12-06T14:40:01.712" v="306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02F9204B-1EEF-47EE-ACBE-BDD774B4142F}" dt="2024-12-06T14:02:48.534" v="2163" actId="255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Badri, Sreenivas" userId="0b43dccd-042e-4be0-871d-afa1d90d6a2e" providerId="ADAL" clId="{02F9204B-1EEF-47EE-ACBE-BDD774B4142F}" dt="2024-12-06T14:40:01.712" v="306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02F9204B-1EEF-47EE-ACBE-BDD774B4142F}" dt="2024-12-06T12:07:40.908" v="69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02F9204B-1EEF-47EE-ACBE-BDD774B4142F}" dt="2024-12-06T12:07:39.922" v="68" actId="47"/>
        <pc:sldMkLst>
          <pc:docMk/>
          <pc:sldMk cId="44312632" sldId="287"/>
        </pc:sldMkLst>
      </pc:sldChg>
      <pc:sldChg chg="del">
        <pc:chgData name="Badri, Sreenivas" userId="0b43dccd-042e-4be0-871d-afa1d90d6a2e" providerId="ADAL" clId="{02F9204B-1EEF-47EE-ACBE-BDD774B4142F}" dt="2024-12-06T12:07:39.200" v="67" actId="47"/>
        <pc:sldMkLst>
          <pc:docMk/>
          <pc:sldMk cId="3102362417" sldId="289"/>
        </pc:sldMkLst>
      </pc:sldChg>
      <pc:sldChg chg="addSp delSp modSp mod">
        <pc:chgData name="Badri, Sreenivas" userId="0b43dccd-042e-4be0-871d-afa1d90d6a2e" providerId="ADAL" clId="{02F9204B-1EEF-47EE-ACBE-BDD774B4142F}" dt="2024-12-06T14:42:01.967" v="3067" actId="33524"/>
        <pc:sldMkLst>
          <pc:docMk/>
          <pc:sldMk cId="2364780633" sldId="290"/>
        </pc:sldMkLst>
        <pc:spChg chg="mod">
          <ac:chgData name="Badri, Sreenivas" userId="0b43dccd-042e-4be0-871d-afa1d90d6a2e" providerId="ADAL" clId="{02F9204B-1EEF-47EE-ACBE-BDD774B4142F}" dt="2024-12-06T12:43:39.070" v="737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2F9204B-1EEF-47EE-ACBE-BDD774B4142F}" dt="2024-12-06T14:42:01.967" v="3067" actId="33524"/>
          <ac:spMkLst>
            <pc:docMk/>
            <pc:sldMk cId="2364780633" sldId="290"/>
            <ac:spMk id="3" creationId="{2AEC09B2-E9BC-44FC-B87A-EBD5536CC32F}"/>
          </ac:spMkLst>
        </pc:spChg>
        <pc:spChg chg="add mod">
          <ac:chgData name="Badri, Sreenivas" userId="0b43dccd-042e-4be0-871d-afa1d90d6a2e" providerId="ADAL" clId="{02F9204B-1EEF-47EE-ACBE-BDD774B4142F}" dt="2024-12-06T12:08:47.744" v="102"/>
          <ac:spMkLst>
            <pc:docMk/>
            <pc:sldMk cId="2364780633" sldId="290"/>
            <ac:spMk id="5" creationId="{06EBDCC5-3BB5-5609-8036-0F12ED3855FD}"/>
          </ac:spMkLst>
        </pc:spChg>
        <pc:spChg chg="add mod">
          <ac:chgData name="Badri, Sreenivas" userId="0b43dccd-042e-4be0-871d-afa1d90d6a2e" providerId="ADAL" clId="{02F9204B-1EEF-47EE-ACBE-BDD774B4142F}" dt="2024-12-06T12:08:47.744" v="102"/>
          <ac:spMkLst>
            <pc:docMk/>
            <pc:sldMk cId="2364780633" sldId="290"/>
            <ac:spMk id="6" creationId="{28402962-8D1E-B49C-DE7A-108FD69FF69F}"/>
          </ac:spMkLst>
        </pc:spChg>
        <pc:spChg chg="add mod">
          <ac:chgData name="Badri, Sreenivas" userId="0b43dccd-042e-4be0-871d-afa1d90d6a2e" providerId="ADAL" clId="{02F9204B-1EEF-47EE-ACBE-BDD774B4142F}" dt="2024-12-06T12:08:47.744" v="102"/>
          <ac:spMkLst>
            <pc:docMk/>
            <pc:sldMk cId="2364780633" sldId="290"/>
            <ac:spMk id="7" creationId="{A85401B5-E6B8-65DA-1B16-0D7002E309D5}"/>
          </ac:spMkLst>
        </pc:spChg>
        <pc:spChg chg="add mod">
          <ac:chgData name="Badri, Sreenivas" userId="0b43dccd-042e-4be0-871d-afa1d90d6a2e" providerId="ADAL" clId="{02F9204B-1EEF-47EE-ACBE-BDD774B4142F}" dt="2024-12-06T12:08:47.744" v="102"/>
          <ac:spMkLst>
            <pc:docMk/>
            <pc:sldMk cId="2364780633" sldId="290"/>
            <ac:spMk id="8" creationId="{5D88FE24-8B63-1D2F-8AC3-C4CBEAAEDE91}"/>
          </ac:spMkLst>
        </pc:spChg>
        <pc:spChg chg="add mod">
          <ac:chgData name="Badri, Sreenivas" userId="0b43dccd-042e-4be0-871d-afa1d90d6a2e" providerId="ADAL" clId="{02F9204B-1EEF-47EE-ACBE-BDD774B4142F}" dt="2024-12-06T12:08:47.744" v="102"/>
          <ac:spMkLst>
            <pc:docMk/>
            <pc:sldMk cId="2364780633" sldId="290"/>
            <ac:spMk id="9" creationId="{7004364D-CF19-C458-D47D-35CF8D95C671}"/>
          </ac:spMkLst>
        </pc:spChg>
        <pc:spChg chg="add del mod">
          <ac:chgData name="Badri, Sreenivas" userId="0b43dccd-042e-4be0-871d-afa1d90d6a2e" providerId="ADAL" clId="{02F9204B-1EEF-47EE-ACBE-BDD774B4142F}" dt="2024-12-06T12:27:47.266" v="392" actId="478"/>
          <ac:spMkLst>
            <pc:docMk/>
            <pc:sldMk cId="2364780633" sldId="290"/>
            <ac:spMk id="10" creationId="{BEC79929-23D9-B6A7-10B5-711E9DF31729}"/>
          </ac:spMkLst>
        </pc:spChg>
        <pc:spChg chg="add del mod">
          <ac:chgData name="Badri, Sreenivas" userId="0b43dccd-042e-4be0-871d-afa1d90d6a2e" providerId="ADAL" clId="{02F9204B-1EEF-47EE-ACBE-BDD774B4142F}" dt="2024-12-06T12:27:40.836" v="386" actId="478"/>
          <ac:spMkLst>
            <pc:docMk/>
            <pc:sldMk cId="2364780633" sldId="290"/>
            <ac:spMk id="11" creationId="{0B041DB2-40BF-C8B7-C91B-1BE9ACE3F0B0}"/>
          </ac:spMkLst>
        </pc:spChg>
        <pc:spChg chg="add del mod">
          <ac:chgData name="Badri, Sreenivas" userId="0b43dccd-042e-4be0-871d-afa1d90d6a2e" providerId="ADAL" clId="{02F9204B-1EEF-47EE-ACBE-BDD774B4142F}" dt="2024-12-06T12:13:02.582" v="328" actId="478"/>
          <ac:spMkLst>
            <pc:docMk/>
            <pc:sldMk cId="2364780633" sldId="290"/>
            <ac:spMk id="12" creationId="{08694924-348C-C2B6-395A-43E466E0B43C}"/>
          </ac:spMkLst>
        </pc:spChg>
        <pc:spChg chg="add del mod">
          <ac:chgData name="Badri, Sreenivas" userId="0b43dccd-042e-4be0-871d-afa1d90d6a2e" providerId="ADAL" clId="{02F9204B-1EEF-47EE-ACBE-BDD774B4142F}" dt="2024-12-06T12:27:48.061" v="393" actId="478"/>
          <ac:spMkLst>
            <pc:docMk/>
            <pc:sldMk cId="2364780633" sldId="290"/>
            <ac:spMk id="13" creationId="{A32A4D08-B9B4-A870-0FEC-58D696B21A51}"/>
          </ac:spMkLst>
        </pc:spChg>
        <pc:spChg chg="add del mod">
          <ac:chgData name="Badri, Sreenivas" userId="0b43dccd-042e-4be0-871d-afa1d90d6a2e" providerId="ADAL" clId="{02F9204B-1EEF-47EE-ACBE-BDD774B4142F}" dt="2024-12-06T12:13:31.172" v="334" actId="478"/>
          <ac:spMkLst>
            <pc:docMk/>
            <pc:sldMk cId="2364780633" sldId="290"/>
            <ac:spMk id="14" creationId="{8CB05928-A90B-9E95-AF8C-267117914EEE}"/>
          </ac:spMkLst>
        </pc:spChg>
        <pc:spChg chg="add del mod">
          <ac:chgData name="Badri, Sreenivas" userId="0b43dccd-042e-4be0-871d-afa1d90d6a2e" providerId="ADAL" clId="{02F9204B-1EEF-47EE-ACBE-BDD774B4142F}" dt="2024-12-06T12:12:56.626" v="327"/>
          <ac:spMkLst>
            <pc:docMk/>
            <pc:sldMk cId="2364780633" sldId="290"/>
            <ac:spMk id="24" creationId="{50904C95-29CB-E3B5-0239-1B6215C9E7AB}"/>
          </ac:spMkLst>
        </pc:spChg>
        <pc:spChg chg="add del mod">
          <ac:chgData name="Badri, Sreenivas" userId="0b43dccd-042e-4be0-871d-afa1d90d6a2e" providerId="ADAL" clId="{02F9204B-1EEF-47EE-ACBE-BDD774B4142F}" dt="2024-12-06T12:27:42.522" v="387" actId="478"/>
          <ac:spMkLst>
            <pc:docMk/>
            <pc:sldMk cId="2364780633" sldId="290"/>
            <ac:spMk id="27" creationId="{038F9474-67B4-C98F-CABF-EE72AC0F648C}"/>
          </ac:spMkLst>
        </pc:spChg>
        <pc:spChg chg="add del mod">
          <ac:chgData name="Badri, Sreenivas" userId="0b43dccd-042e-4be0-871d-afa1d90d6a2e" providerId="ADAL" clId="{02F9204B-1EEF-47EE-ACBE-BDD774B4142F}" dt="2024-12-06T12:27:44.056" v="388" actId="478"/>
          <ac:spMkLst>
            <pc:docMk/>
            <pc:sldMk cId="2364780633" sldId="290"/>
            <ac:spMk id="28" creationId="{02BBF91E-5761-D13B-2DBF-D34183B55741}"/>
          </ac:spMkLst>
        </pc:spChg>
        <pc:picChg chg="add mod">
          <ac:chgData name="Badri, Sreenivas" userId="0b43dccd-042e-4be0-871d-afa1d90d6a2e" providerId="ADAL" clId="{02F9204B-1EEF-47EE-ACBE-BDD774B4142F}" dt="2024-12-06T13:14:43.142" v="1394" actId="14100"/>
          <ac:picMkLst>
            <pc:docMk/>
            <pc:sldMk cId="2364780633" sldId="290"/>
            <ac:picMk id="30" creationId="{CDB617AC-EDA2-2A80-253C-A4141052909E}"/>
          </ac:picMkLst>
        </pc:picChg>
        <pc:cxnChg chg="add del mod">
          <ac:chgData name="Badri, Sreenivas" userId="0b43dccd-042e-4be0-871d-afa1d90d6a2e" providerId="ADAL" clId="{02F9204B-1EEF-47EE-ACBE-BDD774B4142F}" dt="2024-12-06T12:27:48.916" v="394" actId="478"/>
          <ac:cxnSpMkLst>
            <pc:docMk/>
            <pc:sldMk cId="2364780633" sldId="290"/>
            <ac:cxnSpMk id="16" creationId="{6ABB0DB1-1E39-88F7-0EB5-8B29FDBC8A51}"/>
          </ac:cxnSpMkLst>
        </pc:cxnChg>
        <pc:cxnChg chg="add del mod">
          <ac:chgData name="Badri, Sreenivas" userId="0b43dccd-042e-4be0-871d-afa1d90d6a2e" providerId="ADAL" clId="{02F9204B-1EEF-47EE-ACBE-BDD774B4142F}" dt="2024-12-06T12:27:46.514" v="391" actId="478"/>
          <ac:cxnSpMkLst>
            <pc:docMk/>
            <pc:sldMk cId="2364780633" sldId="290"/>
            <ac:cxnSpMk id="19" creationId="{08BB53F6-98B3-BB92-56A4-B8461B834533}"/>
          </ac:cxnSpMkLst>
        </pc:cxnChg>
        <pc:cxnChg chg="add del mod">
          <ac:chgData name="Badri, Sreenivas" userId="0b43dccd-042e-4be0-871d-afa1d90d6a2e" providerId="ADAL" clId="{02F9204B-1EEF-47EE-ACBE-BDD774B4142F}" dt="2024-12-06T12:27:45.875" v="390" actId="478"/>
          <ac:cxnSpMkLst>
            <pc:docMk/>
            <pc:sldMk cId="2364780633" sldId="290"/>
            <ac:cxnSpMk id="21" creationId="{B8867C48-5DD8-DA97-1455-3FAD7B8C3D86}"/>
          </ac:cxnSpMkLst>
        </pc:cxnChg>
        <pc:cxnChg chg="add del mod">
          <ac:chgData name="Badri, Sreenivas" userId="0b43dccd-042e-4be0-871d-afa1d90d6a2e" providerId="ADAL" clId="{02F9204B-1EEF-47EE-ACBE-BDD774B4142F}" dt="2024-12-06T12:27:45.179" v="389" actId="478"/>
          <ac:cxnSpMkLst>
            <pc:docMk/>
            <pc:sldMk cId="2364780633" sldId="290"/>
            <ac:cxnSpMk id="23" creationId="{0AD36A1D-3E3F-94F0-8041-B49C236BA70B}"/>
          </ac:cxnSpMkLst>
        </pc:cxnChg>
      </pc:sldChg>
      <pc:sldChg chg="add del">
        <pc:chgData name="Badri, Sreenivas" userId="0b43dccd-042e-4be0-871d-afa1d90d6a2e" providerId="ADAL" clId="{02F9204B-1EEF-47EE-ACBE-BDD774B4142F}" dt="2024-12-06T14:24:04.330" v="2873" actId="47"/>
        <pc:sldMkLst>
          <pc:docMk/>
          <pc:sldMk cId="1679591170" sldId="291"/>
        </pc:sldMkLst>
      </pc:sldChg>
      <pc:sldChg chg="add del">
        <pc:chgData name="Badri, Sreenivas" userId="0b43dccd-042e-4be0-871d-afa1d90d6a2e" providerId="ADAL" clId="{02F9204B-1EEF-47EE-ACBE-BDD774B4142F}" dt="2024-12-06T14:24:03.697" v="2872" actId="47"/>
        <pc:sldMkLst>
          <pc:docMk/>
          <pc:sldMk cId="349442454" sldId="292"/>
        </pc:sldMkLst>
      </pc:sldChg>
      <pc:sldChg chg="modSp add mod">
        <pc:chgData name="Badri, Sreenivas" userId="0b43dccd-042e-4be0-871d-afa1d90d6a2e" providerId="ADAL" clId="{02F9204B-1EEF-47EE-ACBE-BDD774B4142F}" dt="2024-12-06T14:46:02.530" v="3153" actId="20577"/>
        <pc:sldMkLst>
          <pc:docMk/>
          <pc:sldMk cId="1000095681" sldId="293"/>
        </pc:sldMkLst>
        <pc:spChg chg="mod">
          <ac:chgData name="Badri, Sreenivas" userId="0b43dccd-042e-4be0-871d-afa1d90d6a2e" providerId="ADAL" clId="{02F9204B-1EEF-47EE-ACBE-BDD774B4142F}" dt="2024-12-06T14:44:44.851" v="3147" actId="6549"/>
          <ac:spMkLst>
            <pc:docMk/>
            <pc:sldMk cId="1000095681" sldId="293"/>
            <ac:spMk id="2" creationId="{509621C7-D855-4944-BD1A-BD735D4ACFCE}"/>
          </ac:spMkLst>
        </pc:spChg>
        <pc:spChg chg="mod">
          <ac:chgData name="Badri, Sreenivas" userId="0b43dccd-042e-4be0-871d-afa1d90d6a2e" providerId="ADAL" clId="{02F9204B-1EEF-47EE-ACBE-BDD774B4142F}" dt="2024-12-06T14:46:02.530" v="3153" actId="20577"/>
          <ac:spMkLst>
            <pc:docMk/>
            <pc:sldMk cId="1000095681" sldId="293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0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CRR Technology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Sreenivas Badri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06,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98" y="762000"/>
            <a:ext cx="8534400" cy="5052221"/>
          </a:xfrm>
        </p:spPr>
        <p:txBody>
          <a:bodyPr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CRR High Level Architecture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Hardware changes implemented early this year (April)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Increased CRR Engine Servers (Virtual Machines – VMs) CPUs to 28 from 16.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Tuned Hardware Parameters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CRR performance improved by around 20% due to hardware changes</a:t>
            </a:r>
          </a:p>
          <a:p>
            <a:pPr marL="457200" lvl="1" indent="0">
              <a:buNone/>
            </a:pPr>
            <a:endParaRPr lang="en-US" sz="1300" dirty="0"/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Why can’t we add more CPUs or more VMs to improve the CRR auction performance?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Adding more CPUs beyond 28 did not improve the CRR performance further due to saturation of CPU/RAM bus with current hardware configuration (DDR4 Memory configuration).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CRR Engine supports multi threading but d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 to the sequential and interlinked nature of budget constraints across all months in a long-term auction, using multiple VMs or servers for parallel processing is not viable.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endParaRPr lang="en-US" sz="16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DB617AC-EDA2-2A80-253C-A41410529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54511"/>
            <a:ext cx="3657600" cy="219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Testing CRR Performance with New Hardware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POC – On-Prem – Work In Progress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Built a Sandbox Environment with new hardware configuration – DDR5 Memory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Faster Memory access with DDR5 hardware configuration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CRR system is being built, performance testing will start next week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Plan to complete the performance testing by early January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Expecting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approximate 30% performance enhancement.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POC – In Cloud - Planned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Vendor supports CRR applications running in Cloud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Test CRR performance in cloud environment utilizing other advanced hardware configurations.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Plan to complete the testing by end of Q1 2025.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Evaluate CRR performance improvements from POCs and plan for next steps.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CRR Technology 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Project – ERCOT Cloud Foundations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Initiated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Establishes robust Cloud Foundation and connections ensuring secure, compliant, and optimized cloud services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Expected to complete by Q2 2025</a:t>
            </a:r>
          </a:p>
          <a:p>
            <a:pPr marL="457200" lvl="1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Project – CRR Tech Refresh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Tentatively scheduled to start Q1 2026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Key drivers: Upgrading Oracle DB and Operating system, 3</a:t>
            </a:r>
            <a:r>
              <a:rPr 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party software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Containerize CRR Apps (On-Prem)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Will look at options to run CRR long term auctions only in Cloud with more advanced hardware configurations to enhance CRR auctions performance.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956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</TotalTime>
  <Words>332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1_Custom Design</vt:lpstr>
      <vt:lpstr>Office Theme</vt:lpstr>
      <vt:lpstr>PowerPoint Presentation</vt:lpstr>
      <vt:lpstr>Current State</vt:lpstr>
      <vt:lpstr>Testing CRR Performance with New Hardware Configurations</vt:lpstr>
      <vt:lpstr>CRR Technology Road Map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2024-12-06T15:04:15Z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