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4"/>
  </p:notesMasterIdLst>
  <p:sldIdLst>
    <p:sldId id="256" r:id="rId4"/>
    <p:sldId id="273" r:id="rId5"/>
    <p:sldId id="275" r:id="rId6"/>
    <p:sldId id="276" r:id="rId7"/>
    <p:sldId id="280" r:id="rId8"/>
    <p:sldId id="282" r:id="rId9"/>
    <p:sldId id="283" r:id="rId10"/>
    <p:sldId id="284" r:id="rId11"/>
    <p:sldId id="271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81" d="100"/>
          <a:sy n="81" d="100"/>
        </p:scale>
        <p:origin x="80" y="15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00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39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62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11/21/2024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19" y="1825625"/>
            <a:ext cx="11518986" cy="4351338"/>
          </a:xfrm>
        </p:spPr>
        <p:txBody>
          <a:bodyPr>
            <a:normAutofit/>
          </a:bodyPr>
          <a:lstStyle/>
          <a:p>
            <a:r>
              <a:rPr lang="en-US" dirty="0"/>
              <a:t>Unofficial Peaks Reported by ERCOT </a:t>
            </a:r>
          </a:p>
          <a:p>
            <a:r>
              <a:rPr lang="en-US" dirty="0"/>
              <a:t>New all time October Peak 72,540 MW on Oct 3 at HE 1700</a:t>
            </a:r>
          </a:p>
          <a:p>
            <a:r>
              <a:rPr lang="en-US" dirty="0"/>
              <a:t>Previous October peak was last year at 71,234 MW</a:t>
            </a:r>
          </a:p>
          <a:p>
            <a:r>
              <a:rPr lang="en-US" dirty="0"/>
              <a:t>No wind or solar records set in October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Bob Collins Texas RE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December talk with Texas RE on the 5th and will be on risk assessment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Annual membership meeting on Dec 11, MRC and board meeting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NERC is having winter reliability assessment webinar on the 4</a:t>
            </a:r>
            <a:r>
              <a:rPr lang="en-US" baseline="30000" dirty="0">
                <a:latin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</a:rPr>
              <a:t> from 2-3 CPT</a:t>
            </a: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NPRR 1238 - Voluntary Registration of Loads with Curtailable Load Capabilities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/>
              <a:t>ERCOT comments are not yet filed, they are still under review.  </a:t>
            </a:r>
          </a:p>
          <a:p>
            <a:pPr lvl="1"/>
            <a:r>
              <a:rPr lang="en-US" sz="2800" dirty="0"/>
              <a:t>Will update at next OWG.   </a:t>
            </a:r>
          </a:p>
          <a:p>
            <a:pPr lvl="1"/>
            <a:endParaRPr lang="en-US" sz="22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NOGRR 265 </a:t>
            </a:r>
            <a:r>
              <a:rPr lang="en-US" dirty="0"/>
              <a:t>– Related to </a:t>
            </a:r>
            <a:r>
              <a:rPr lang="en-US" dirty="0">
                <a:effectLst/>
                <a:ea typeface="Times New Roman" panose="02020603050405020304" pitchFamily="18" charset="0"/>
              </a:rPr>
              <a:t>NPRR 1238 Voluntary Registration of Loads with Curtailable Load Capabilities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ERCOT comments are not yet filed, they are still under review.  </a:t>
            </a:r>
          </a:p>
          <a:p>
            <a:pPr lvl="1"/>
            <a:r>
              <a:rPr lang="en-US" sz="2800" dirty="0"/>
              <a:t>Will update at next OWG.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Large Load Ride Through Events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 lvl="1">
              <a:spcBef>
                <a:spcPts val="0"/>
              </a:spcBef>
            </a:pPr>
            <a:r>
              <a:rPr lang="en-US" sz="2800" dirty="0">
                <a:latin typeface="Calibri" panose="020F0502020204030204" pitchFamily="34" charset="0"/>
              </a:rPr>
              <a:t>Patrick Gravois presented, and power point is available on OWG meeting site. 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504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Large Load Impacts on GTC’s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err="1">
                <a:latin typeface="Calibri" panose="020F0502020204030204" pitchFamily="34" charset="0"/>
              </a:rPr>
              <a:t>Yunzhi</a:t>
            </a:r>
            <a:r>
              <a:rPr lang="en-US" dirty="0">
                <a:latin typeface="Calibri" panose="020F0502020204030204" pitchFamily="34" charset="0"/>
              </a:rPr>
              <a:t> Cheng </a:t>
            </a:r>
            <a:r>
              <a:rPr lang="en-US" sz="2800" dirty="0">
                <a:latin typeface="Calibri" panose="020F0502020204030204" pitchFamily="34" charset="0"/>
              </a:rPr>
              <a:t>presented, and power point is available on OWG meeting site.  </a:t>
            </a: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240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0291"/>
          </a:xfrm>
        </p:spPr>
        <p:txBody>
          <a:bodyPr/>
          <a:lstStyle/>
          <a:p>
            <a:r>
              <a:rPr lang="en-US" dirty="0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533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No Update</a:t>
            </a:r>
            <a:r>
              <a:rPr lang="en-US" sz="2800" dirty="0">
                <a:latin typeface="Calibri" panose="020F0502020204030204" pitchFamily="34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Props1.xml><?xml version="1.0" encoding="utf-8"?>
<ds:datastoreItem xmlns:ds="http://schemas.openxmlformats.org/officeDocument/2006/customXml" ds:itemID="{D6C99AB0-E039-4F6A-998E-D3A3881648AE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6668</TotalTime>
  <Words>239</Words>
  <Application>Microsoft Office PowerPoint</Application>
  <PresentationFormat>Widescreen</PresentationFormat>
  <Paragraphs>47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Operations Working Group  </vt:lpstr>
      <vt:lpstr>ERCOT Updates and System Operation Report</vt:lpstr>
      <vt:lpstr>Texas Reliability Entity Report</vt:lpstr>
      <vt:lpstr>NPRR 1070 - Planning Criteria for GTC Exit Solutions</vt:lpstr>
      <vt:lpstr>NPRR 1238 - Voluntary Registration of Loads with Curtailable Load Capabilities</vt:lpstr>
      <vt:lpstr>NOGRR 265 – Related to NPRR 1238 Voluntary Registration of Loads with Curtailable Load Capabilities</vt:lpstr>
      <vt:lpstr>Large Load Ride Through Events </vt:lpstr>
      <vt:lpstr>Large Load Impacts on GTC’s</vt:lpstr>
      <vt:lpstr>OTWG Update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114</cp:revision>
  <dcterms:created xsi:type="dcterms:W3CDTF">2017-05-03T20:12:06Z</dcterms:created>
  <dcterms:modified xsi:type="dcterms:W3CDTF">2024-12-03T20:22:23Z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