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6004" autoAdjust="0"/>
  </p:normalViewPr>
  <p:slideViewPr>
    <p:cSldViewPr showGuides="1">
      <p:cViewPr varScale="1">
        <p:scale>
          <a:sx n="57" d="100"/>
          <a:sy n="57" d="100"/>
        </p:scale>
        <p:origin x="1962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</a:t>
            </a:r>
            <a:r>
              <a:rPr lang="en-US" baseline="0"/>
              <a:t>to 300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(November 2024)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December 03, 2024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13535"/>
              </p:ext>
            </p:extLst>
          </p:nvPr>
        </p:nvGraphicFramePr>
        <p:xfrm>
          <a:off x="228599" y="2562927"/>
          <a:ext cx="2362201" cy="18653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808025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117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107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255327-D6FD-E0E7-C748-CBAB796D45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501178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316228-8F19-F4E3-34A6-7195841489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5178</TotalTime>
  <Words>528</Words>
  <Application>Microsoft Office PowerPoint</Application>
  <PresentationFormat>On-screen Show (4:3)</PresentationFormat>
  <Paragraphs>95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Joseph, Anthony</cp:lastModifiedBy>
  <cp:revision>225</cp:revision>
  <cp:lastPrinted>2016-01-21T20:53:15Z</cp:lastPrinted>
  <dcterms:created xsi:type="dcterms:W3CDTF">2016-01-21T15:20:31Z</dcterms:created>
  <dcterms:modified xsi:type="dcterms:W3CDTF">2024-12-03T17:25:58Z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