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57" d="100"/>
          <a:sy n="57" d="100"/>
        </p:scale>
        <p:origin x="19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</a:t>
            </a:r>
            <a:r>
              <a:rPr lang="en-US" baseline="0"/>
              <a:t>to 300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(November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December 03,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13535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808025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255327-D6FD-E0E7-C748-CBAB796D4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01178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316228-8F19-F4E3-34A6-719584148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528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Joseph, Anthony</cp:lastModifiedBy>
  <cp:revision>225</cp:revision>
  <cp:lastPrinted>2016-01-21T20:53:15Z</cp:lastPrinted>
  <dcterms:created xsi:type="dcterms:W3CDTF">2016-01-21T15:20:31Z</dcterms:created>
  <dcterms:modified xsi:type="dcterms:W3CDTF">2024-12-03T17:25:58Z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