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7"/>
  </p:notesMasterIdLst>
  <p:sldIdLst>
    <p:sldId id="256" r:id="rId4"/>
    <p:sldId id="257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DE9BA-CA43-4168-AD17-AD0AB92B731A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3BEDFF-1811-4507-81C0-B69516ED9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37295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3BEDFF-1811-4507-81C0-B69516ED983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779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3BEDFF-1811-4507-81C0-B69516ED983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620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B0A18-65FB-47FB-EB4C-DA8BDC980B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FBD0F4-67BE-AD51-B498-160F035AEF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B6394B-DD95-C74B-260B-709BC5F36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C2B58-C96F-297E-5DC7-C941ED886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B83B38-452F-055A-A7D5-27E04AB3A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744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9BEFB-0B6D-7686-B6E1-A7778207C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51203D-3381-9460-D281-9594259880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63D3A-CF49-7D02-5774-74B30DD84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887D1-9F68-06E7-9FEB-8D03CF3D8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17DBA7-A7AE-8B6C-453B-0C38158BA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2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F4879A-1665-2A12-2792-56468AA6E1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F3205B-EB6A-0AB5-02A4-6F21C219A8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33E6F-1489-986E-16B8-E2EA331FB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4333F-135C-A183-BD3C-188DFEE1F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26DE15-9BC3-C5D5-7A0E-54E6A498D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789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BD023-8C23-6922-F5AE-728B1599F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401ACA-FBC0-963D-CC6C-8DFD5EA6E1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B9E479-D79B-6A10-B9FB-05D8CA9B7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52D3C-7B2F-D01E-3A1B-8A34D4774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6BBEF-B1B4-85A0-6586-23C898A4D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169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0DDCE-00AD-A5B6-D379-DF1DEFCBC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B2165A-89F4-4E1D-78D3-5CD60514C1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1E2F48-A976-E487-F1D7-A751D3FB4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394AE5-58D4-6403-5069-3273E7FA8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6C3449-21B5-5154-DC4A-35948EA90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720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A0B0A-9815-1ACC-B0A3-7F2BCC4BF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A3DA1-F7F6-98E2-9076-6D928DA8CB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8A77EB-32FA-D1BC-F176-A3625CA023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1BCA73-B5E6-AC66-0B88-F153423B2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C737F5-E1D3-E7E6-3813-FA1204843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4ABBDF-B7AF-DAD6-23FD-1F419FC62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565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0F727-9255-3678-5465-3907F972E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0B2D74-0962-A689-D8F1-82661EE19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0D076A-AED9-48E1-83C8-801438D9A5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6DC707-9F02-F842-985D-C7623B4C88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1DEF83-C102-9CA1-B4B0-4CEA8E4FC1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32C77B-F33C-3816-1FF6-7DE56ADBE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125D75-3158-FCE2-D46F-79B5CAFA0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7B111B-EF58-DA50-8947-6B3AF89C6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577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73E1F-E983-7F13-63A3-9CB7DFECD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E99B84-3EA0-FEC5-59B6-C761A5FE6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971B5D-F4EA-7F46-2BD0-24BD49357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3B12BD-C0E3-7A1F-41C8-27276FFD8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54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EE08F8-38DA-1655-E5F6-E6EBCA455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A277FD-DF4A-B507-1558-FB64D51B3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B03AAE-2087-7BD5-88D0-ECB773C43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544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75A6C-7210-938D-B4EB-3B576A165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36A23-568A-CB4F-955A-B57E109FB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0747D2-4BCA-1338-CA31-3EF3880857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75A551-7389-7D56-09B9-C05A6FCB0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AC115C-66B0-1263-EC1F-307366CC0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A63F43-3787-4360-C7F5-C934F4F7B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974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53CF3-B2FF-2879-30B2-C152DE03C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DC71FB-49B0-7BB9-A052-FF03D7110B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4C5658-C502-FEEF-E87D-B95D9EA0C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2BE74E-0B43-A0DE-8D82-9C7B2AF71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B3D4F3-A80C-02FF-D2E9-86BF3F15C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13F9EC-D746-CBE1-DF90-22EE7F886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91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879A03-1102-EF21-AECC-1331C458F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18B740-C617-68AE-DEB1-371655CAE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24CC55-0260-4CC8-CF9E-A2A6CBE40B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CB3F0-5AE7-4FBC-B794-A10413FCB2FD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8BAC6-887D-83CD-FFFA-E1AF477912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C178D-ADBE-7DA3-478E-3360E337FC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3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072FF-E4D6-D603-C5FF-219F76D857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1575" y="1131888"/>
            <a:ext cx="9848850" cy="2387600"/>
          </a:xfrm>
        </p:spPr>
        <p:txBody>
          <a:bodyPr/>
          <a:lstStyle/>
          <a:p>
            <a:r>
              <a:rPr lang="en-US" dirty="0"/>
              <a:t>SSWG Report to ROS 12-5-2024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B0EA6D-D562-5FED-79FF-E11A2983E0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SSWG Chair: William Robertson</a:t>
            </a:r>
          </a:p>
          <a:p>
            <a:r>
              <a:rPr lang="en-US" dirty="0"/>
              <a:t>SSWG Vice Chair: Zach Walker</a:t>
            </a:r>
          </a:p>
        </p:txBody>
      </p:sp>
    </p:spTree>
    <p:extLst>
      <p:ext uri="{BB962C8B-B14F-4D97-AF65-F5344CB8AC3E}">
        <p14:creationId xmlns:p14="http://schemas.microsoft.com/office/powerpoint/2010/main" val="1951109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E180B-7757-4257-AD10-3DED10DF2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SSWG Updates: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B0EA6D-D562-5FED-79FF-E11A2983E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1600" dirty="0"/>
              <a:t> </a:t>
            </a:r>
            <a:endParaRPr lang="en-US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2025 Transmission Loss Factors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25SSWG Calendar Review</a:t>
            </a:r>
            <a:endParaRPr lang="en-US" sz="1000" dirty="0"/>
          </a:p>
          <a:p>
            <a:pPr marL="0" indent="0" algn="l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09702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AD577-1F16-6AD2-9EAE-8C598381B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361901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50c31824-0780-4910-87d1-eaaffd182d42" value=""/>
  <element uid="d14f5c36-f44a-4315-b438-005cfe8f069f" value=""/>
</sisl>
</file>

<file path=customXml/item2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jUwYzMxODI0LTA3ODAtNDkxMC04N2QxLWVhYWZmZDE4MmQ0Mi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HMyNDUxMjU8L1VzZXJOYW1lPjxEYXRlVGltZT4xMC81LzIwMjMgMzozNzowMSBQTTwvRGF0ZVRpbWU+PExhYmVsU3RyaW5nPkFFUCBJbnRlcm5hbDwvTGFiZWxTdHJpbmc+PC9pdGVtPjwvbGFiZWxIaXN0b3J5Pg==</Value>
</WrappedLabelHistory>
</file>

<file path=customXml/itemProps1.xml><?xml version="1.0" encoding="utf-8"?>
<ds:datastoreItem xmlns:ds="http://schemas.openxmlformats.org/officeDocument/2006/customXml" ds:itemID="{9AB6B496-DC87-4C0E-9500-A0FA15B1392C}">
  <ds:schemaRefs>
    <ds:schemaRef ds:uri="http://www.w3.org/2001/XMLSchema"/>
    <ds:schemaRef ds:uri="http://www.boldonjames.com/2008/01/sie/internal/label"/>
  </ds:schemaRefs>
</ds:datastoreItem>
</file>

<file path=customXml/itemProps2.xml><?xml version="1.0" encoding="utf-8"?>
<ds:datastoreItem xmlns:ds="http://schemas.openxmlformats.org/officeDocument/2006/customXml" ds:itemID="{AA649A8A-1C02-4FC9-AAF1-14ED77B1B94A}">
  <ds:schemaRefs>
    <ds:schemaRef ds:uri="http://www.w3.org/2001/XMLSchema"/>
    <ds:schemaRef ds:uri="http://www.boldonjames.com/2016/02/Classifier/internal/wrappedLabelHistory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734</TotalTime>
  <Words>31</Words>
  <Application>Microsoft Office PowerPoint</Application>
  <PresentationFormat>Widescreen</PresentationFormat>
  <Paragraphs>10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SSWG Report to ROS 12-5-2024</vt:lpstr>
      <vt:lpstr>SSWG Updates:</vt:lpstr>
      <vt:lpstr>Questions?</vt:lpstr>
    </vt:vector>
  </TitlesOfParts>
  <Company>American Electric Power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J Wichers</dc:creator>
  <cp:lastModifiedBy>Robertson, William E.</cp:lastModifiedBy>
  <cp:revision>30</cp:revision>
  <dcterms:created xsi:type="dcterms:W3CDTF">2023-10-05T15:36:34Z</dcterms:created>
  <dcterms:modified xsi:type="dcterms:W3CDTF">2024-12-03T14:58:23Z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a2a70d2c-03ef-489b-8688-38c0e3d28e8b</vt:lpwstr>
  </property>
  <property fmtid="{D5CDD505-2E9C-101B-9397-08002B2CF9AE}" pid="3" name="bjClsUserRVM">
    <vt:lpwstr>[]</vt:lpwstr>
  </property>
  <property fmtid="{D5CDD505-2E9C-101B-9397-08002B2CF9AE}" pid="4" name="bjSaver">
    <vt:lpwstr>1U/k25Geu/rDuiVWC9Gl0EVhwxMBFJ3v</vt:lpwstr>
  </property>
  <property fmtid="{D5CDD505-2E9C-101B-9397-08002B2CF9AE}" pid="5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6" name="bjDocumentLabelXML-0">
    <vt:lpwstr>ames.com/2008/01/sie/internal/label"&gt;&lt;element uid="50c31824-0780-4910-87d1-eaaffd182d42" value="" /&gt;&lt;element uid="d14f5c36-f44a-4315-b438-005cfe8f069f" value="" /&gt;&lt;/sisl&gt;</vt:lpwstr>
  </property>
  <property fmtid="{D5CDD505-2E9C-101B-9397-08002B2CF9AE}" pid="7" name="bjDocumentSecurityLabel">
    <vt:lpwstr>AEP Internal</vt:lpwstr>
  </property>
  <property fmtid="{D5CDD505-2E9C-101B-9397-08002B2CF9AE}" pid="8" name="MSIP_Label_69f43042-6bda-44b2-91eb-eca3d3d484f4_SiteId">
    <vt:lpwstr>15f3c881-6b03-4ff6-8559-77bf5177818f</vt:lpwstr>
  </property>
  <property fmtid="{D5CDD505-2E9C-101B-9397-08002B2CF9AE}" pid="9" name="MSIP_Label_69f43042-6bda-44b2-91eb-eca3d3d484f4_Name">
    <vt:lpwstr>AEP Internal</vt:lpwstr>
  </property>
  <property fmtid="{D5CDD505-2E9C-101B-9397-08002B2CF9AE}" pid="10" name="MSIP_Label_69f43042-6bda-44b2-91eb-eca3d3d484f4_Enabled">
    <vt:lpwstr>true</vt:lpwstr>
  </property>
  <property fmtid="{D5CDD505-2E9C-101B-9397-08002B2CF9AE}" pid="11" name="bjLabelHistoryID">
    <vt:lpwstr>{AA649A8A-1C02-4FC9-AAF1-14ED77B1B94A}</vt:lpwstr>
  </property>
</Properties>
</file>