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85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12/03/2024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3276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28 New CRs successfully tested in Flight 0924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New CR withdrew from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25 of the new CRs were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113 Existing CRs successfully tested in Flight 0924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12/03/24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0225 will be sent on 12/04/24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0225 will be sent on 01/22/25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application deadline is 01/15/25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signup deadline is 01/29/25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0225 </a:t>
            </a:r>
            <a:r>
              <a:rPr lang="en-US" sz="2000" dirty="0">
                <a:solidFill>
                  <a:prstClr val="black"/>
                </a:solidFill>
              </a:rPr>
              <a:t>is scheduled to conclude on 03/07/25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03/14/25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12/03/24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7793</TotalTime>
  <Words>119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0924 Details</vt:lpstr>
      <vt:lpstr>Flight 0225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238</cp:revision>
  <cp:lastPrinted>2016-01-21T20:53:15Z</cp:lastPrinted>
  <dcterms:created xsi:type="dcterms:W3CDTF">2016-01-21T15:20:31Z</dcterms:created>
  <dcterms:modified xsi:type="dcterms:W3CDTF">2024-11-27T15:46:01Z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