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5" r:id="rId4"/>
  </p:sldMasterIdLst>
  <p:sldIdLst>
    <p:sldId id="262" r:id="rId5"/>
    <p:sldId id="263" r:id="rId6"/>
    <p:sldId id="265" r:id="rId7"/>
  </p:sldIdLst>
  <p:sldSz cx="12192000" cy="6858000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D74E12A-1B5E-7698-D623-935F4BF3DC28}" name="Lee, Alex" initials="LA" userId="S::Alex.Lee@ercot.com::e5e9e365-afbe-44ad-87a8-74a5a714bd1d" providerId="AD"/>
  <p188:author id="{B75D2142-A40A-C382-DD32-CD53D1B00E23}" name="Julia Matevosyan" initials="JM" userId="35275da4e72cfe02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4339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559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9071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851331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1831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568204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6288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3372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559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378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482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812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490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306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406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094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448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E18245B-8655-4479-BE72-BFFAFD6EDEB2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0485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96" r:id="rId1"/>
    <p:sldLayoutId id="2147483897" r:id="rId2"/>
    <p:sldLayoutId id="2147483898" r:id="rId3"/>
    <p:sldLayoutId id="2147483899" r:id="rId4"/>
    <p:sldLayoutId id="2147483900" r:id="rId5"/>
    <p:sldLayoutId id="2147483901" r:id="rId6"/>
    <p:sldLayoutId id="2147483902" r:id="rId7"/>
    <p:sldLayoutId id="2147483903" r:id="rId8"/>
    <p:sldLayoutId id="2147483904" r:id="rId9"/>
    <p:sldLayoutId id="2147483905" r:id="rId10"/>
    <p:sldLayoutId id="2147483906" r:id="rId11"/>
    <p:sldLayoutId id="2147483907" r:id="rId12"/>
    <p:sldLayoutId id="2147483908" r:id="rId13"/>
    <p:sldLayoutId id="2147483909" r:id="rId14"/>
    <p:sldLayoutId id="2147483910" r:id="rId15"/>
    <p:sldLayoutId id="2147483911" r:id="rId16"/>
    <p:sldLayoutId id="214748391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33FDF-E82D-4714-96A4-91F11E10CE9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VPWG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C279E1-4FB6-4CEA-8D5F-78CCF1DD899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Chair: Maribel Khayat (CenterPoint Energy)</a:t>
            </a:r>
          </a:p>
          <a:p>
            <a:r>
              <a:rPr lang="en-US" dirty="0"/>
              <a:t>Vice-Chair: Weiwei Hu (AEN)</a:t>
            </a:r>
          </a:p>
        </p:txBody>
      </p:sp>
    </p:spTree>
    <p:extLst>
      <p:ext uri="{BB962C8B-B14F-4D97-AF65-F5344CB8AC3E}">
        <p14:creationId xmlns:p14="http://schemas.microsoft.com/office/powerpoint/2010/main" val="2576066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8E6EBD6-D8C2-4146-A6D6-589EFC0912F2}"/>
              </a:ext>
            </a:extLst>
          </p:cNvPr>
          <p:cNvSpPr txBox="1">
            <a:spLocks/>
          </p:cNvSpPr>
          <p:nvPr/>
        </p:nvSpPr>
        <p:spPr>
          <a:xfrm>
            <a:off x="838200" y="1058368"/>
            <a:ext cx="10187866" cy="515194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Met November 12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r>
              <a:rPr lang="en-US" dirty="0">
                <a:solidFill>
                  <a:schemeClr val="tx1"/>
                </a:solidFill>
              </a:rPr>
              <a:t>, 2024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 No voting items on the agenda.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 ERCOT provided an update on the Winter 2024/Spring 2025 voltage profile. Profile will be posted December 1</a:t>
            </a:r>
            <a:r>
              <a:rPr lang="en-US" baseline="30000" dirty="0"/>
              <a:t>st</a:t>
            </a:r>
            <a:r>
              <a:rPr lang="en-US" dirty="0"/>
              <a:t>.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 ERCOT Generator Voltage Performance Report was deferred to Q1 2025.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 ERCOT initiated a review of the VPWG procedure and proposed a few updates. </a:t>
            </a:r>
            <a:r>
              <a:rPr lang="en-US">
                <a:solidFill>
                  <a:schemeClr val="tx1"/>
                </a:solidFill>
              </a:rPr>
              <a:t>Other </a:t>
            </a:r>
            <a:r>
              <a:rPr lang="en-US" dirty="0">
                <a:solidFill>
                  <a:schemeClr val="tx1"/>
                </a:solidFill>
              </a:rPr>
              <a:t>language changes were discussed by the group to be finalized by end of the year.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 Brief discussion on IBR voltage control challenges during maintenance outages.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 2025 Leadership: Weiwei Hu (AEN) for Chair and Scot Williams (Oncor) for Vice chair. 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Next Meeting March 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r>
              <a:rPr lang="en-US" dirty="0">
                <a:solidFill>
                  <a:schemeClr val="tx1"/>
                </a:solidFill>
              </a:rPr>
              <a:t>, 2025</a:t>
            </a:r>
          </a:p>
        </p:txBody>
      </p:sp>
    </p:spTree>
    <p:extLst>
      <p:ext uri="{BB962C8B-B14F-4D97-AF65-F5344CB8AC3E}">
        <p14:creationId xmlns:p14="http://schemas.microsoft.com/office/powerpoint/2010/main" val="2253158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6BDCF0-2C52-4E55-9B52-40AC7EF2B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4046946887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154BF533E1F48479474C88CE7EE3036" ma:contentTypeVersion="10" ma:contentTypeDescription="Create a new document." ma:contentTypeScope="" ma:versionID="7f8420e24be7900e60118dd9260abe14">
  <xsd:schema xmlns:xsd="http://www.w3.org/2001/XMLSchema" xmlns:xs="http://www.w3.org/2001/XMLSchema" xmlns:p="http://schemas.microsoft.com/office/2006/metadata/properties" xmlns:ns2="635c83eb-f5cf-4208-a2ff-d606128e8a21" xmlns:ns3="8bca69a1-24a2-451f-bb2b-dacc0aef6476" targetNamespace="http://schemas.microsoft.com/office/2006/metadata/properties" ma:root="true" ma:fieldsID="ee55c420dfca3032bfc0f32731d75be8" ns2:_="" ns3:_="">
    <xsd:import namespace="635c83eb-f5cf-4208-a2ff-d606128e8a21"/>
    <xsd:import namespace="8bca69a1-24a2-451f-bb2b-dacc0aef647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5c83eb-f5cf-4208-a2ff-d606128e8a2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ca69a1-24a2-451f-bb2b-dacc0aef647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C4D86C2-66F8-438C-9992-C44D70B6A13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35c83eb-f5cf-4208-a2ff-d606128e8a21"/>
    <ds:schemaRef ds:uri="8bca69a1-24a2-451f-bb2b-dacc0aef647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CDBE40A-4920-4136-B4F0-22914B28037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B1652FF-73F9-45B6-AC68-F218E37BE8AF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1967</TotalTime>
  <Words>137</Words>
  <Application>Microsoft Office PowerPoint</Application>
  <PresentationFormat>Widescreen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Century Gothic</vt:lpstr>
      <vt:lpstr>Wingdings</vt:lpstr>
      <vt:lpstr>Wingdings 3</vt:lpstr>
      <vt:lpstr>Slice</vt:lpstr>
      <vt:lpstr>VPWG Update</vt:lpstr>
      <vt:lpstr>PowerPoint Presentation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IBR TF update to ROS</dc:title>
  <dc:creator>Mohammad Albaijat</dc:creator>
  <cp:lastModifiedBy>Khayat, Maribel C</cp:lastModifiedBy>
  <cp:revision>33</cp:revision>
  <cp:lastPrinted>2022-04-06T20:16:34Z</cp:lastPrinted>
  <dcterms:created xsi:type="dcterms:W3CDTF">2022-03-31T15:30:17Z</dcterms:created>
  <dcterms:modified xsi:type="dcterms:W3CDTF">2024-11-15T12:06:39Z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0x0101009154BF533E1F48479474C88CE7EE3036</vt:lpwstr>
  </property>
  <property fmtid="{D5CDD505-2E9C-101B-9397-08002B2CF9AE}" pid="3" name="MSIP_Label_e3ac3a1a-de19-428b-b395-6d250d7743fb_Enabled">
    <vt:lpwstr>true</vt:lpwstr>
  </property>
  <property fmtid="{D5CDD505-2E9C-101B-9397-08002B2CF9AE}" pid="4" name="MSIP_Label_e3ac3a1a-de19-428b-b395-6d250d7743fb_SetDate">
    <vt:lpwstr>2023-08-29T11:43:41Z</vt:lpwstr>
  </property>
  <property fmtid="{D5CDD505-2E9C-101B-9397-08002B2CF9AE}" pid="5" name="MSIP_Label_e3ac3a1a-de19-428b-b395-6d250d7743fb_Method">
    <vt:lpwstr>Standard</vt:lpwstr>
  </property>
  <property fmtid="{D5CDD505-2E9C-101B-9397-08002B2CF9AE}" pid="6" name="MSIP_Label_e3ac3a1a-de19-428b-b395-6d250d7743fb_Name">
    <vt:lpwstr>Internal Use Only</vt:lpwstr>
  </property>
  <property fmtid="{D5CDD505-2E9C-101B-9397-08002B2CF9AE}" pid="7" name="MSIP_Label_e3ac3a1a-de19-428b-b395-6d250d7743fb_SiteId">
    <vt:lpwstr>88cc5fd7-fd78-44b6-ad75-b6915088974f</vt:lpwstr>
  </property>
  <property fmtid="{D5CDD505-2E9C-101B-9397-08002B2CF9AE}" pid="8" name="MSIP_Label_e3ac3a1a-de19-428b-b395-6d250d7743fb_ActionId">
    <vt:lpwstr>7953d12e-2b07-4f31-bad6-7c027f67b471</vt:lpwstr>
  </property>
  <property fmtid="{D5CDD505-2E9C-101B-9397-08002B2CF9AE}" pid="9" name="MSIP_Label_e3ac3a1a-de19-428b-b395-6d250d7743fb_ContentBits">
    <vt:lpwstr>0</vt:lpwstr>
  </property>
  <property fmtid="{D5CDD505-2E9C-101B-9397-08002B2CF9AE}" pid="10" name="MSIP_Label_7084cbda-52b8-46fb-a7b7-cb5bd465ed85_Enabled">
    <vt:lpwstr>true</vt:lpwstr>
  </property>
  <property fmtid="{D5CDD505-2E9C-101B-9397-08002B2CF9AE}" pid="11" name="MSIP_Label_7084cbda-52b8-46fb-a7b7-cb5bd465ed85_SetDate">
    <vt:lpwstr>2024-03-05T23:03:51Z</vt:lpwstr>
  </property>
  <property fmtid="{D5CDD505-2E9C-101B-9397-08002B2CF9AE}" pid="12" name="MSIP_Label_7084cbda-52b8-46fb-a7b7-cb5bd465ed85_Method">
    <vt:lpwstr>Standard</vt:lpwstr>
  </property>
  <property fmtid="{D5CDD505-2E9C-101B-9397-08002B2CF9AE}" pid="13" name="MSIP_Label_7084cbda-52b8-46fb-a7b7-cb5bd465ed85_Name">
    <vt:lpwstr>Internal</vt:lpwstr>
  </property>
  <property fmtid="{D5CDD505-2E9C-101B-9397-08002B2CF9AE}" pid="14" name="MSIP_Label_7084cbda-52b8-46fb-a7b7-cb5bd465ed85_SiteId">
    <vt:lpwstr>0afb747d-bff7-4596-a9fc-950ef9e0ec45</vt:lpwstr>
  </property>
  <property fmtid="{D5CDD505-2E9C-101B-9397-08002B2CF9AE}" pid="15" name="MSIP_Label_7084cbda-52b8-46fb-a7b7-cb5bd465ed85_ActionId">
    <vt:lpwstr>aa515862-4711-4cf4-9fd0-adf6205b7e19</vt:lpwstr>
  </property>
  <property fmtid="{D5CDD505-2E9C-101B-9397-08002B2CF9AE}" pid="16" name="MSIP_Label_7084cbda-52b8-46fb-a7b7-cb5bd465ed85_ContentBits">
    <vt:lpwstr>0</vt:lpwstr>
  </property>
</Properties>
</file>