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9" r:id="rId1"/>
  </p:sldMasterIdLst>
  <p:notesMasterIdLst>
    <p:notesMasterId r:id="rId8"/>
  </p:notesMasterIdLst>
  <p:handoutMasterIdLst>
    <p:handoutMasterId r:id="rId9"/>
  </p:handoutMasterIdLst>
  <p:sldIdLst>
    <p:sldId id="256" r:id="rId2"/>
    <p:sldId id="407" r:id="rId3"/>
    <p:sldId id="410" r:id="rId4"/>
    <p:sldId id="412" r:id="rId5"/>
    <p:sldId id="411" r:id="rId6"/>
    <p:sldId id="413" r:id="rId7"/>
  </p:sldIdLst>
  <p:sldSz cx="9144000" cy="6858000" type="screen4x3"/>
  <p:notesSz cx="7315200" cy="9601200"/>
  <p:defaultTextStyle>
    <a:defPPr>
      <a:defRPr lang="en-US"/>
    </a:defPPr>
    <a:lvl1pPr algn="l" rtl="0" eaLnBrk="0" fontAlgn="base" hangingPunct="0">
      <a:spcBef>
        <a:spcPct val="0"/>
      </a:spcBef>
      <a:spcAft>
        <a:spcPct val="0"/>
      </a:spcAft>
      <a:defRPr kern="1200">
        <a:solidFill>
          <a:schemeClr val="tx1"/>
        </a:solidFill>
        <a:latin typeface="Verdana" panose="020B060403050404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Verdana" panose="020B060403050404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Verdana" panose="020B060403050404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Verdana" panose="020B060403050404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Verdana" panose="020B060403050404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Verdana" panose="020B060403050404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Verdana" panose="020B060403050404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Verdana" panose="020B060403050404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Verdana" panose="020B060403050404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6" d="100"/>
          <a:sy n="76" d="100"/>
        </p:scale>
        <p:origin x="1586" y="43"/>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 Id="rId14"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hams Siddiqi" userId="8515217b9be739cd" providerId="LiveId" clId="{DF5161D3-B80F-454F-AF6F-697E873B4371}"/>
    <pc:docChg chg="modSld">
      <pc:chgData name="Shams Siddiqi" userId="8515217b9be739cd" providerId="LiveId" clId="{DF5161D3-B80F-454F-AF6F-697E873B4371}" dt="2024-11-26T17:27:24.316" v="17" actId="113"/>
      <pc:docMkLst>
        <pc:docMk/>
      </pc:docMkLst>
      <pc:sldChg chg="modSp mod">
        <pc:chgData name="Shams Siddiqi" userId="8515217b9be739cd" providerId="LiveId" clId="{DF5161D3-B80F-454F-AF6F-697E873B4371}" dt="2024-11-26T17:27:24.316" v="17" actId="113"/>
        <pc:sldMkLst>
          <pc:docMk/>
          <pc:sldMk cId="4040655601" sldId="413"/>
        </pc:sldMkLst>
        <pc:graphicFrameChg chg="modGraphic">
          <ac:chgData name="Shams Siddiqi" userId="8515217b9be739cd" providerId="LiveId" clId="{DF5161D3-B80F-454F-AF6F-697E873B4371}" dt="2024-11-26T17:27:24.316" v="17" actId="113"/>
          <ac:graphicFrameMkLst>
            <pc:docMk/>
            <pc:sldMk cId="4040655601" sldId="413"/>
            <ac:graphicFrameMk id="3" creationId="{02DED7EE-3759-1FCD-F6C6-37383F5B2C4F}"/>
          </ac:graphicFrameMkLst>
        </pc:graphicFrame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2706" name="Rectangle 2">
            <a:extLst>
              <a:ext uri="{FF2B5EF4-FFF2-40B4-BE49-F238E27FC236}">
                <a16:creationId xmlns:a16="http://schemas.microsoft.com/office/drawing/2014/main" id="{6B9A2601-A6AC-B860-C87B-92672D0301C2}"/>
              </a:ext>
            </a:extLst>
          </p:cNvPr>
          <p:cNvSpPr>
            <a:spLocks noGrp="1" noChangeArrowheads="1"/>
          </p:cNvSpPr>
          <p:nvPr>
            <p:ph type="hdr" sz="quarter"/>
          </p:nvPr>
        </p:nvSpPr>
        <p:spPr bwMode="auto">
          <a:xfrm>
            <a:off x="0" y="0"/>
            <a:ext cx="3170238" cy="479425"/>
          </a:xfrm>
          <a:prstGeom prst="rect">
            <a:avLst/>
          </a:prstGeom>
          <a:noFill/>
          <a:ln w="9525">
            <a:noFill/>
            <a:miter lim="800000"/>
            <a:headEnd/>
            <a:tailEnd/>
          </a:ln>
          <a:effectLst/>
        </p:spPr>
        <p:txBody>
          <a:bodyPr vert="horz" wrap="square" lIns="96655" tIns="48328" rIns="96655" bIns="48328" numCol="1" anchor="t" anchorCtr="0" compatLnSpc="1">
            <a:prstTxWarp prst="textNoShape">
              <a:avLst/>
            </a:prstTxWarp>
          </a:bodyPr>
          <a:lstStyle>
            <a:lvl1pPr defTabSz="966671" eaLnBrk="1" hangingPunct="1">
              <a:defRPr sz="1200">
                <a:latin typeface="Arial" charset="0"/>
                <a:cs typeface="Arial" charset="0"/>
              </a:defRPr>
            </a:lvl1pPr>
          </a:lstStyle>
          <a:p>
            <a:pPr>
              <a:defRPr/>
            </a:pPr>
            <a:endParaRPr lang="en-US"/>
          </a:p>
        </p:txBody>
      </p:sp>
      <p:sp>
        <p:nvSpPr>
          <p:cNvPr id="72707" name="Rectangle 3">
            <a:extLst>
              <a:ext uri="{FF2B5EF4-FFF2-40B4-BE49-F238E27FC236}">
                <a16:creationId xmlns:a16="http://schemas.microsoft.com/office/drawing/2014/main" id="{7667BFDE-FCFC-CBFF-FC53-A9B90D0BBB92}"/>
              </a:ext>
            </a:extLst>
          </p:cNvPr>
          <p:cNvSpPr>
            <a:spLocks noGrp="1" noChangeArrowheads="1"/>
          </p:cNvSpPr>
          <p:nvPr>
            <p:ph type="dt" sz="quarter" idx="1"/>
          </p:nvPr>
        </p:nvSpPr>
        <p:spPr bwMode="auto">
          <a:xfrm>
            <a:off x="4143375" y="0"/>
            <a:ext cx="3170238" cy="479425"/>
          </a:xfrm>
          <a:prstGeom prst="rect">
            <a:avLst/>
          </a:prstGeom>
          <a:noFill/>
          <a:ln w="9525">
            <a:noFill/>
            <a:miter lim="800000"/>
            <a:headEnd/>
            <a:tailEnd/>
          </a:ln>
          <a:effectLst/>
        </p:spPr>
        <p:txBody>
          <a:bodyPr vert="horz" wrap="square" lIns="96655" tIns="48328" rIns="96655" bIns="48328" numCol="1" anchor="t" anchorCtr="0" compatLnSpc="1">
            <a:prstTxWarp prst="textNoShape">
              <a:avLst/>
            </a:prstTxWarp>
          </a:bodyPr>
          <a:lstStyle>
            <a:lvl1pPr algn="r" defTabSz="966671" eaLnBrk="1" hangingPunct="1">
              <a:defRPr sz="1200">
                <a:latin typeface="Arial" charset="0"/>
                <a:cs typeface="Arial" charset="0"/>
              </a:defRPr>
            </a:lvl1pPr>
          </a:lstStyle>
          <a:p>
            <a:pPr>
              <a:defRPr/>
            </a:pPr>
            <a:endParaRPr lang="en-US"/>
          </a:p>
        </p:txBody>
      </p:sp>
      <p:sp>
        <p:nvSpPr>
          <p:cNvPr id="72708" name="Rectangle 4">
            <a:extLst>
              <a:ext uri="{FF2B5EF4-FFF2-40B4-BE49-F238E27FC236}">
                <a16:creationId xmlns:a16="http://schemas.microsoft.com/office/drawing/2014/main" id="{972D1A1A-7505-3C04-8F41-C1C8B533CB01}"/>
              </a:ext>
            </a:extLst>
          </p:cNvPr>
          <p:cNvSpPr>
            <a:spLocks noGrp="1" noChangeArrowheads="1"/>
          </p:cNvSpPr>
          <p:nvPr>
            <p:ph type="ftr" sz="quarter" idx="2"/>
          </p:nvPr>
        </p:nvSpPr>
        <p:spPr bwMode="auto">
          <a:xfrm>
            <a:off x="0" y="9120188"/>
            <a:ext cx="3170238" cy="479425"/>
          </a:xfrm>
          <a:prstGeom prst="rect">
            <a:avLst/>
          </a:prstGeom>
          <a:noFill/>
          <a:ln w="9525">
            <a:noFill/>
            <a:miter lim="800000"/>
            <a:headEnd/>
            <a:tailEnd/>
          </a:ln>
          <a:effectLst/>
        </p:spPr>
        <p:txBody>
          <a:bodyPr vert="horz" wrap="square" lIns="96655" tIns="48328" rIns="96655" bIns="48328" numCol="1" anchor="b" anchorCtr="0" compatLnSpc="1">
            <a:prstTxWarp prst="textNoShape">
              <a:avLst/>
            </a:prstTxWarp>
          </a:bodyPr>
          <a:lstStyle>
            <a:lvl1pPr defTabSz="966671" eaLnBrk="1" hangingPunct="1">
              <a:defRPr sz="1200">
                <a:latin typeface="Arial" charset="0"/>
                <a:cs typeface="Arial" charset="0"/>
              </a:defRPr>
            </a:lvl1pPr>
          </a:lstStyle>
          <a:p>
            <a:pPr>
              <a:defRPr/>
            </a:pPr>
            <a:endParaRPr lang="en-US"/>
          </a:p>
        </p:txBody>
      </p:sp>
      <p:sp>
        <p:nvSpPr>
          <p:cNvPr id="72709" name="Rectangle 5">
            <a:extLst>
              <a:ext uri="{FF2B5EF4-FFF2-40B4-BE49-F238E27FC236}">
                <a16:creationId xmlns:a16="http://schemas.microsoft.com/office/drawing/2014/main" id="{6763FC17-303D-24BD-593F-AFE42CAF585F}"/>
              </a:ext>
            </a:extLst>
          </p:cNvPr>
          <p:cNvSpPr>
            <a:spLocks noGrp="1" noChangeArrowheads="1"/>
          </p:cNvSpPr>
          <p:nvPr>
            <p:ph type="sldNum" sz="quarter" idx="3"/>
          </p:nvPr>
        </p:nvSpPr>
        <p:spPr bwMode="auto">
          <a:xfrm>
            <a:off x="4143375" y="9120188"/>
            <a:ext cx="3170238" cy="479425"/>
          </a:xfrm>
          <a:prstGeom prst="rect">
            <a:avLst/>
          </a:prstGeom>
          <a:noFill/>
          <a:ln w="9525">
            <a:noFill/>
            <a:miter lim="800000"/>
            <a:headEnd/>
            <a:tailEnd/>
          </a:ln>
          <a:effectLst/>
        </p:spPr>
        <p:txBody>
          <a:bodyPr vert="horz" wrap="square" lIns="96655" tIns="48328" rIns="96655" bIns="48328" numCol="1" anchor="b" anchorCtr="0" compatLnSpc="1">
            <a:prstTxWarp prst="textNoShape">
              <a:avLst/>
            </a:prstTxWarp>
          </a:bodyPr>
          <a:lstStyle>
            <a:lvl1pPr algn="r" defTabSz="965200" eaLnBrk="1" hangingPunct="1">
              <a:defRPr sz="1200">
                <a:latin typeface="Arial" panose="020B0604020202020204" pitchFamily="34" charset="0"/>
              </a:defRPr>
            </a:lvl1pPr>
          </a:lstStyle>
          <a:p>
            <a:pPr>
              <a:defRPr/>
            </a:pPr>
            <a:fld id="{67896AB9-E865-4E0A-AD54-79321AEDAD43}" type="slidenum">
              <a:rPr lang="en-US" altLang="en-US"/>
              <a:pPr>
                <a:defRPr/>
              </a:pPr>
              <a:t>‹#›</a:t>
            </a:fld>
            <a:endParaRPr lang="en-US" alt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2" name="Rectangle 2">
            <a:extLst>
              <a:ext uri="{FF2B5EF4-FFF2-40B4-BE49-F238E27FC236}">
                <a16:creationId xmlns:a16="http://schemas.microsoft.com/office/drawing/2014/main" id="{B67D744D-9CE9-9ACF-E2BC-378AB5DCD063}"/>
              </a:ext>
            </a:extLst>
          </p:cNvPr>
          <p:cNvSpPr>
            <a:spLocks noGrp="1" noChangeArrowheads="1"/>
          </p:cNvSpPr>
          <p:nvPr>
            <p:ph type="hdr" sz="quarter"/>
          </p:nvPr>
        </p:nvSpPr>
        <p:spPr bwMode="auto">
          <a:xfrm>
            <a:off x="0" y="0"/>
            <a:ext cx="3170238" cy="479425"/>
          </a:xfrm>
          <a:prstGeom prst="rect">
            <a:avLst/>
          </a:prstGeom>
          <a:noFill/>
          <a:ln w="9525">
            <a:noFill/>
            <a:miter lim="800000"/>
            <a:headEnd/>
            <a:tailEnd/>
          </a:ln>
          <a:effectLst/>
        </p:spPr>
        <p:txBody>
          <a:bodyPr vert="horz" wrap="square" lIns="96655" tIns="48328" rIns="96655" bIns="48328" numCol="1" anchor="t" anchorCtr="0" compatLnSpc="1">
            <a:prstTxWarp prst="textNoShape">
              <a:avLst/>
            </a:prstTxWarp>
          </a:bodyPr>
          <a:lstStyle>
            <a:lvl1pPr defTabSz="966671" eaLnBrk="1" hangingPunct="1">
              <a:defRPr sz="1200">
                <a:latin typeface="Arial" charset="0"/>
                <a:cs typeface="Arial" charset="0"/>
              </a:defRPr>
            </a:lvl1pPr>
          </a:lstStyle>
          <a:p>
            <a:pPr>
              <a:defRPr/>
            </a:pPr>
            <a:endParaRPr lang="en-US"/>
          </a:p>
        </p:txBody>
      </p:sp>
      <p:sp>
        <p:nvSpPr>
          <p:cNvPr id="10243" name="Rectangle 3">
            <a:extLst>
              <a:ext uri="{FF2B5EF4-FFF2-40B4-BE49-F238E27FC236}">
                <a16:creationId xmlns:a16="http://schemas.microsoft.com/office/drawing/2014/main" id="{BF378D37-4A1F-0A54-5E9B-4E9CB2D9D80B}"/>
              </a:ext>
            </a:extLst>
          </p:cNvPr>
          <p:cNvSpPr>
            <a:spLocks noGrp="1" noChangeArrowheads="1"/>
          </p:cNvSpPr>
          <p:nvPr>
            <p:ph type="dt" idx="1"/>
          </p:nvPr>
        </p:nvSpPr>
        <p:spPr bwMode="auto">
          <a:xfrm>
            <a:off x="4143375" y="0"/>
            <a:ext cx="3170238" cy="479425"/>
          </a:xfrm>
          <a:prstGeom prst="rect">
            <a:avLst/>
          </a:prstGeom>
          <a:noFill/>
          <a:ln w="9525">
            <a:noFill/>
            <a:miter lim="800000"/>
            <a:headEnd/>
            <a:tailEnd/>
          </a:ln>
          <a:effectLst/>
        </p:spPr>
        <p:txBody>
          <a:bodyPr vert="horz" wrap="square" lIns="96655" tIns="48328" rIns="96655" bIns="48328" numCol="1" anchor="t" anchorCtr="0" compatLnSpc="1">
            <a:prstTxWarp prst="textNoShape">
              <a:avLst/>
            </a:prstTxWarp>
          </a:bodyPr>
          <a:lstStyle>
            <a:lvl1pPr algn="r" defTabSz="966671" eaLnBrk="1" hangingPunct="1">
              <a:defRPr sz="1200">
                <a:latin typeface="Arial" charset="0"/>
                <a:cs typeface="Arial" charset="0"/>
              </a:defRPr>
            </a:lvl1pPr>
          </a:lstStyle>
          <a:p>
            <a:pPr>
              <a:defRPr/>
            </a:pPr>
            <a:endParaRPr lang="en-US"/>
          </a:p>
        </p:txBody>
      </p:sp>
      <p:sp>
        <p:nvSpPr>
          <p:cNvPr id="3076" name="Rectangle 4">
            <a:extLst>
              <a:ext uri="{FF2B5EF4-FFF2-40B4-BE49-F238E27FC236}">
                <a16:creationId xmlns:a16="http://schemas.microsoft.com/office/drawing/2014/main" id="{5CAE6A66-5757-17AB-3704-595C59D554C9}"/>
              </a:ext>
            </a:extLst>
          </p:cNvPr>
          <p:cNvSpPr>
            <a:spLocks noGrp="1" noRot="1" noChangeAspect="1" noChangeArrowheads="1" noTextEdit="1"/>
          </p:cNvSpPr>
          <p:nvPr>
            <p:ph type="sldImg" idx="2"/>
          </p:nvPr>
        </p:nvSpPr>
        <p:spPr bwMode="auto">
          <a:xfrm>
            <a:off x="1258888" y="720725"/>
            <a:ext cx="4797425" cy="3598863"/>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5" name="Rectangle 5">
            <a:extLst>
              <a:ext uri="{FF2B5EF4-FFF2-40B4-BE49-F238E27FC236}">
                <a16:creationId xmlns:a16="http://schemas.microsoft.com/office/drawing/2014/main" id="{3EE40649-FE1E-6679-BC5E-4C8DCD4BC65B}"/>
              </a:ext>
            </a:extLst>
          </p:cNvPr>
          <p:cNvSpPr>
            <a:spLocks noGrp="1" noChangeArrowheads="1"/>
          </p:cNvSpPr>
          <p:nvPr>
            <p:ph type="body" sz="quarter" idx="3"/>
          </p:nvPr>
        </p:nvSpPr>
        <p:spPr bwMode="auto">
          <a:xfrm>
            <a:off x="731838" y="4560888"/>
            <a:ext cx="5851525" cy="4319587"/>
          </a:xfrm>
          <a:prstGeom prst="rect">
            <a:avLst/>
          </a:prstGeom>
          <a:noFill/>
          <a:ln w="9525">
            <a:noFill/>
            <a:miter lim="800000"/>
            <a:headEnd/>
            <a:tailEnd/>
          </a:ln>
          <a:effectLst/>
        </p:spPr>
        <p:txBody>
          <a:bodyPr vert="horz" wrap="square" lIns="96655" tIns="48328" rIns="96655" bIns="4832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0246" name="Rectangle 6">
            <a:extLst>
              <a:ext uri="{FF2B5EF4-FFF2-40B4-BE49-F238E27FC236}">
                <a16:creationId xmlns:a16="http://schemas.microsoft.com/office/drawing/2014/main" id="{3E8861D6-C213-BA1E-7D4F-E40020B80B5F}"/>
              </a:ext>
            </a:extLst>
          </p:cNvPr>
          <p:cNvSpPr>
            <a:spLocks noGrp="1" noChangeArrowheads="1"/>
          </p:cNvSpPr>
          <p:nvPr>
            <p:ph type="ftr" sz="quarter" idx="4"/>
          </p:nvPr>
        </p:nvSpPr>
        <p:spPr bwMode="auto">
          <a:xfrm>
            <a:off x="0" y="9120188"/>
            <a:ext cx="3170238" cy="479425"/>
          </a:xfrm>
          <a:prstGeom prst="rect">
            <a:avLst/>
          </a:prstGeom>
          <a:noFill/>
          <a:ln w="9525">
            <a:noFill/>
            <a:miter lim="800000"/>
            <a:headEnd/>
            <a:tailEnd/>
          </a:ln>
          <a:effectLst/>
        </p:spPr>
        <p:txBody>
          <a:bodyPr vert="horz" wrap="square" lIns="96655" tIns="48328" rIns="96655" bIns="48328" numCol="1" anchor="b" anchorCtr="0" compatLnSpc="1">
            <a:prstTxWarp prst="textNoShape">
              <a:avLst/>
            </a:prstTxWarp>
          </a:bodyPr>
          <a:lstStyle>
            <a:lvl1pPr defTabSz="966671" eaLnBrk="1" hangingPunct="1">
              <a:defRPr sz="1200">
                <a:latin typeface="Arial" charset="0"/>
                <a:cs typeface="Arial" charset="0"/>
              </a:defRPr>
            </a:lvl1pPr>
          </a:lstStyle>
          <a:p>
            <a:pPr>
              <a:defRPr/>
            </a:pPr>
            <a:endParaRPr lang="en-US"/>
          </a:p>
        </p:txBody>
      </p:sp>
      <p:sp>
        <p:nvSpPr>
          <p:cNvPr id="10247" name="Rectangle 7">
            <a:extLst>
              <a:ext uri="{FF2B5EF4-FFF2-40B4-BE49-F238E27FC236}">
                <a16:creationId xmlns:a16="http://schemas.microsoft.com/office/drawing/2014/main" id="{D6950F17-EF6A-17AC-90DB-57DDEDAE191C}"/>
              </a:ext>
            </a:extLst>
          </p:cNvPr>
          <p:cNvSpPr>
            <a:spLocks noGrp="1" noChangeArrowheads="1"/>
          </p:cNvSpPr>
          <p:nvPr>
            <p:ph type="sldNum" sz="quarter" idx="5"/>
          </p:nvPr>
        </p:nvSpPr>
        <p:spPr bwMode="auto">
          <a:xfrm>
            <a:off x="4143375" y="9120188"/>
            <a:ext cx="3170238" cy="479425"/>
          </a:xfrm>
          <a:prstGeom prst="rect">
            <a:avLst/>
          </a:prstGeom>
          <a:noFill/>
          <a:ln w="9525">
            <a:noFill/>
            <a:miter lim="800000"/>
            <a:headEnd/>
            <a:tailEnd/>
          </a:ln>
          <a:effectLst/>
        </p:spPr>
        <p:txBody>
          <a:bodyPr vert="horz" wrap="square" lIns="96655" tIns="48328" rIns="96655" bIns="48328" numCol="1" anchor="b" anchorCtr="0" compatLnSpc="1">
            <a:prstTxWarp prst="textNoShape">
              <a:avLst/>
            </a:prstTxWarp>
          </a:bodyPr>
          <a:lstStyle>
            <a:lvl1pPr algn="r" defTabSz="965200" eaLnBrk="1" hangingPunct="1">
              <a:defRPr sz="1200">
                <a:latin typeface="Arial" panose="020B0604020202020204" pitchFamily="34" charset="0"/>
              </a:defRPr>
            </a:lvl1pPr>
          </a:lstStyle>
          <a:p>
            <a:pPr>
              <a:defRPr/>
            </a:pPr>
            <a:fld id="{305F5976-DC91-4BB4-939A-A2F956F530E7}"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Arial" charset="0"/>
      </a:defRPr>
    </a:lvl1pPr>
    <a:lvl2pPr marL="457200" algn="l" rtl="0" eaLnBrk="0" fontAlgn="base" hangingPunct="0">
      <a:spcBef>
        <a:spcPct val="30000"/>
      </a:spcBef>
      <a:spcAft>
        <a:spcPct val="0"/>
      </a:spcAft>
      <a:defRPr sz="1200" kern="1200">
        <a:solidFill>
          <a:schemeClr val="tx1"/>
        </a:solidFill>
        <a:latin typeface="Arial" charset="0"/>
        <a:ea typeface="+mn-ea"/>
        <a:cs typeface="Arial" charset="0"/>
      </a:defRPr>
    </a:lvl2pPr>
    <a:lvl3pPr marL="914400" algn="l" rtl="0" eaLnBrk="0" fontAlgn="base" hangingPunct="0">
      <a:spcBef>
        <a:spcPct val="30000"/>
      </a:spcBef>
      <a:spcAft>
        <a:spcPct val="0"/>
      </a:spcAft>
      <a:defRPr sz="1200" kern="1200">
        <a:solidFill>
          <a:schemeClr val="tx1"/>
        </a:solidFill>
        <a:latin typeface="Arial" charset="0"/>
        <a:ea typeface="+mn-ea"/>
        <a:cs typeface="Arial" charset="0"/>
      </a:defRPr>
    </a:lvl3pPr>
    <a:lvl4pPr marL="1371600" algn="l" rtl="0" eaLnBrk="0" fontAlgn="base" hangingPunct="0">
      <a:spcBef>
        <a:spcPct val="30000"/>
      </a:spcBef>
      <a:spcAft>
        <a:spcPct val="0"/>
      </a:spcAft>
      <a:defRPr sz="1200" kern="1200">
        <a:solidFill>
          <a:schemeClr val="tx1"/>
        </a:solidFill>
        <a:latin typeface="Arial" charset="0"/>
        <a:ea typeface="+mn-ea"/>
        <a:cs typeface="Arial" charset="0"/>
      </a:defRPr>
    </a:lvl4pPr>
    <a:lvl5pPr marL="1828800" algn="l" rtl="0" eaLnBrk="0" fontAlgn="base" hangingPunct="0">
      <a:spcBef>
        <a:spcPct val="30000"/>
      </a:spcBef>
      <a:spcAft>
        <a:spcPct val="0"/>
      </a:spcAft>
      <a:defRPr sz="1200" kern="1200">
        <a:solidFill>
          <a:schemeClr val="tx1"/>
        </a:solidFill>
        <a:latin typeface="Arial"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a:extLst>
              <a:ext uri="{FF2B5EF4-FFF2-40B4-BE49-F238E27FC236}">
                <a16:creationId xmlns:a16="http://schemas.microsoft.com/office/drawing/2014/main" id="{C23234D7-48E4-45A9-7F3F-0605CFB7D4E9}"/>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5200">
              <a:spcBef>
                <a:spcPct val="30000"/>
              </a:spcBef>
              <a:defRPr sz="1200">
                <a:solidFill>
                  <a:schemeClr val="tx1"/>
                </a:solidFill>
                <a:latin typeface="Arial" panose="020B0604020202020204" pitchFamily="34" charset="0"/>
                <a:cs typeface="Arial" panose="020B0604020202020204" pitchFamily="34" charset="0"/>
              </a:defRPr>
            </a:lvl1pPr>
            <a:lvl2pPr marL="742950" indent="-285750" defTabSz="96520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defTabSz="96520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defTabSz="96520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defTabSz="96520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defTabSz="9652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defTabSz="9652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defTabSz="9652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defTabSz="9652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8EB8E49D-4BF8-4AB6-8A31-F2D4E822C18B}" type="slidenum">
              <a:rPr lang="en-US" altLang="en-US" smtClean="0"/>
              <a:pPr>
                <a:spcBef>
                  <a:spcPct val="0"/>
                </a:spcBef>
              </a:pPr>
              <a:t>1</a:t>
            </a:fld>
            <a:endParaRPr lang="en-US" altLang="en-US"/>
          </a:p>
        </p:txBody>
      </p:sp>
      <p:sp>
        <p:nvSpPr>
          <p:cNvPr id="6147" name="Rectangle 2">
            <a:extLst>
              <a:ext uri="{FF2B5EF4-FFF2-40B4-BE49-F238E27FC236}">
                <a16:creationId xmlns:a16="http://schemas.microsoft.com/office/drawing/2014/main" id="{A368776C-B7FF-9EBA-8F90-2BA021EB354F}"/>
              </a:ext>
            </a:extLst>
          </p:cNvPr>
          <p:cNvSpPr>
            <a:spLocks noGrp="1" noRot="1" noChangeAspect="1" noChangeArrowheads="1" noTextEdit="1"/>
          </p:cNvSpPr>
          <p:nvPr>
            <p:ph type="sldImg"/>
          </p:nvPr>
        </p:nvSpPr>
        <p:spPr>
          <a:ln/>
        </p:spPr>
      </p:sp>
      <p:sp>
        <p:nvSpPr>
          <p:cNvPr id="6148" name="Rectangle 3">
            <a:extLst>
              <a:ext uri="{FF2B5EF4-FFF2-40B4-BE49-F238E27FC236}">
                <a16:creationId xmlns:a16="http://schemas.microsoft.com/office/drawing/2014/main" id="{6D269CE6-A2F2-8FD7-862D-20E10A7B2452}"/>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cs typeface="Arial" panose="020B060402020202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a:extLst>
              <a:ext uri="{FF2B5EF4-FFF2-40B4-BE49-F238E27FC236}">
                <a16:creationId xmlns:a16="http://schemas.microsoft.com/office/drawing/2014/main" id="{AAF0A573-6757-4B22-0345-EB1AFB47A866}"/>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5200">
              <a:spcBef>
                <a:spcPct val="30000"/>
              </a:spcBef>
              <a:defRPr sz="1200">
                <a:solidFill>
                  <a:schemeClr val="tx1"/>
                </a:solidFill>
                <a:latin typeface="Arial" panose="020B0604020202020204" pitchFamily="34" charset="0"/>
                <a:cs typeface="Arial" panose="020B0604020202020204" pitchFamily="34" charset="0"/>
              </a:defRPr>
            </a:lvl1pPr>
            <a:lvl2pPr marL="742950" indent="-285750" defTabSz="96520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defTabSz="96520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defTabSz="96520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defTabSz="96520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defTabSz="9652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defTabSz="9652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defTabSz="9652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defTabSz="9652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4F612FCD-D6F6-4E0E-B432-1BEC59374E22}" type="slidenum">
              <a:rPr lang="en-US" altLang="en-US" smtClean="0"/>
              <a:pPr>
                <a:spcBef>
                  <a:spcPct val="0"/>
                </a:spcBef>
              </a:pPr>
              <a:t>2</a:t>
            </a:fld>
            <a:endParaRPr lang="en-US" altLang="en-US"/>
          </a:p>
        </p:txBody>
      </p:sp>
      <p:sp>
        <p:nvSpPr>
          <p:cNvPr id="10243" name="Rectangle 2">
            <a:extLst>
              <a:ext uri="{FF2B5EF4-FFF2-40B4-BE49-F238E27FC236}">
                <a16:creationId xmlns:a16="http://schemas.microsoft.com/office/drawing/2014/main" id="{03ECED28-805D-E1D7-2C6C-58D843316255}"/>
              </a:ext>
            </a:extLst>
          </p:cNvPr>
          <p:cNvSpPr>
            <a:spLocks noGrp="1" noRot="1" noChangeAspect="1" noChangeArrowheads="1" noTextEdit="1"/>
          </p:cNvSpPr>
          <p:nvPr>
            <p:ph type="sldImg"/>
          </p:nvPr>
        </p:nvSpPr>
        <p:spPr>
          <a:ln/>
        </p:spPr>
      </p:sp>
      <p:sp>
        <p:nvSpPr>
          <p:cNvPr id="10244" name="Rectangle 3">
            <a:extLst>
              <a:ext uri="{FF2B5EF4-FFF2-40B4-BE49-F238E27FC236}">
                <a16:creationId xmlns:a16="http://schemas.microsoft.com/office/drawing/2014/main" id="{F37488DC-9B20-6772-ABAA-C53DE4EC5E01}"/>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7210554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a:extLst>
              <a:ext uri="{FF2B5EF4-FFF2-40B4-BE49-F238E27FC236}">
                <a16:creationId xmlns:a16="http://schemas.microsoft.com/office/drawing/2014/main" id="{AAF0A573-6757-4B22-0345-EB1AFB47A866}"/>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5200">
              <a:spcBef>
                <a:spcPct val="30000"/>
              </a:spcBef>
              <a:defRPr sz="1200">
                <a:solidFill>
                  <a:schemeClr val="tx1"/>
                </a:solidFill>
                <a:latin typeface="Arial" panose="020B0604020202020204" pitchFamily="34" charset="0"/>
                <a:cs typeface="Arial" panose="020B0604020202020204" pitchFamily="34" charset="0"/>
              </a:defRPr>
            </a:lvl1pPr>
            <a:lvl2pPr marL="742950" indent="-285750" defTabSz="96520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defTabSz="96520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defTabSz="96520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defTabSz="96520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defTabSz="9652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defTabSz="9652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defTabSz="9652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defTabSz="9652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4F612FCD-D6F6-4E0E-B432-1BEC59374E22}" type="slidenum">
              <a:rPr lang="en-US" altLang="en-US" smtClean="0"/>
              <a:pPr>
                <a:spcBef>
                  <a:spcPct val="0"/>
                </a:spcBef>
              </a:pPr>
              <a:t>3</a:t>
            </a:fld>
            <a:endParaRPr lang="en-US" altLang="en-US"/>
          </a:p>
        </p:txBody>
      </p:sp>
      <p:sp>
        <p:nvSpPr>
          <p:cNvPr id="10243" name="Rectangle 2">
            <a:extLst>
              <a:ext uri="{FF2B5EF4-FFF2-40B4-BE49-F238E27FC236}">
                <a16:creationId xmlns:a16="http://schemas.microsoft.com/office/drawing/2014/main" id="{03ECED28-805D-E1D7-2C6C-58D843316255}"/>
              </a:ext>
            </a:extLst>
          </p:cNvPr>
          <p:cNvSpPr>
            <a:spLocks noGrp="1" noRot="1" noChangeAspect="1" noChangeArrowheads="1" noTextEdit="1"/>
          </p:cNvSpPr>
          <p:nvPr>
            <p:ph type="sldImg"/>
          </p:nvPr>
        </p:nvSpPr>
        <p:spPr>
          <a:ln/>
        </p:spPr>
      </p:sp>
      <p:sp>
        <p:nvSpPr>
          <p:cNvPr id="10244" name="Rectangle 3">
            <a:extLst>
              <a:ext uri="{FF2B5EF4-FFF2-40B4-BE49-F238E27FC236}">
                <a16:creationId xmlns:a16="http://schemas.microsoft.com/office/drawing/2014/main" id="{F37488DC-9B20-6772-ABAA-C53DE4EC5E01}"/>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40616608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31E6966-3D31-6A88-D27D-66ADC4B7D1A1}"/>
            </a:ext>
          </a:extLst>
        </p:cNvPr>
        <p:cNvGrpSpPr/>
        <p:nvPr/>
      </p:nvGrpSpPr>
      <p:grpSpPr>
        <a:xfrm>
          <a:off x="0" y="0"/>
          <a:ext cx="0" cy="0"/>
          <a:chOff x="0" y="0"/>
          <a:chExt cx="0" cy="0"/>
        </a:xfrm>
      </p:grpSpPr>
      <p:sp>
        <p:nvSpPr>
          <p:cNvPr id="10242" name="Rectangle 7">
            <a:extLst>
              <a:ext uri="{FF2B5EF4-FFF2-40B4-BE49-F238E27FC236}">
                <a16:creationId xmlns:a16="http://schemas.microsoft.com/office/drawing/2014/main" id="{9D740117-1DFF-008A-3651-D38C71238883}"/>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5200">
              <a:spcBef>
                <a:spcPct val="30000"/>
              </a:spcBef>
              <a:defRPr sz="1200">
                <a:solidFill>
                  <a:schemeClr val="tx1"/>
                </a:solidFill>
                <a:latin typeface="Arial" panose="020B0604020202020204" pitchFamily="34" charset="0"/>
                <a:cs typeface="Arial" panose="020B0604020202020204" pitchFamily="34" charset="0"/>
              </a:defRPr>
            </a:lvl1pPr>
            <a:lvl2pPr marL="742950" indent="-285750" defTabSz="96520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defTabSz="96520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defTabSz="96520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defTabSz="96520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defTabSz="9652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defTabSz="9652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defTabSz="9652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defTabSz="9652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4F612FCD-D6F6-4E0E-B432-1BEC59374E22}" type="slidenum">
              <a:rPr lang="en-US" altLang="en-US" smtClean="0"/>
              <a:pPr>
                <a:spcBef>
                  <a:spcPct val="0"/>
                </a:spcBef>
              </a:pPr>
              <a:t>4</a:t>
            </a:fld>
            <a:endParaRPr lang="en-US" altLang="en-US"/>
          </a:p>
        </p:txBody>
      </p:sp>
      <p:sp>
        <p:nvSpPr>
          <p:cNvPr id="10243" name="Rectangle 2">
            <a:extLst>
              <a:ext uri="{FF2B5EF4-FFF2-40B4-BE49-F238E27FC236}">
                <a16:creationId xmlns:a16="http://schemas.microsoft.com/office/drawing/2014/main" id="{FCEE102E-F0D6-D0DA-6E6B-BB7091DA237F}"/>
              </a:ext>
            </a:extLst>
          </p:cNvPr>
          <p:cNvSpPr>
            <a:spLocks noGrp="1" noRot="1" noChangeAspect="1" noChangeArrowheads="1" noTextEdit="1"/>
          </p:cNvSpPr>
          <p:nvPr>
            <p:ph type="sldImg"/>
          </p:nvPr>
        </p:nvSpPr>
        <p:spPr>
          <a:ln/>
        </p:spPr>
      </p:sp>
      <p:sp>
        <p:nvSpPr>
          <p:cNvPr id="10244" name="Rectangle 3">
            <a:extLst>
              <a:ext uri="{FF2B5EF4-FFF2-40B4-BE49-F238E27FC236}">
                <a16:creationId xmlns:a16="http://schemas.microsoft.com/office/drawing/2014/main" id="{F294DEF0-41B3-C522-6DA0-8A779A1B22CD}"/>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42621186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713859B-2D2F-63DD-BC9B-93B59C54328D}"/>
            </a:ext>
          </a:extLst>
        </p:cNvPr>
        <p:cNvGrpSpPr/>
        <p:nvPr/>
      </p:nvGrpSpPr>
      <p:grpSpPr>
        <a:xfrm>
          <a:off x="0" y="0"/>
          <a:ext cx="0" cy="0"/>
          <a:chOff x="0" y="0"/>
          <a:chExt cx="0" cy="0"/>
        </a:xfrm>
      </p:grpSpPr>
      <p:sp>
        <p:nvSpPr>
          <p:cNvPr id="10242" name="Rectangle 7">
            <a:extLst>
              <a:ext uri="{FF2B5EF4-FFF2-40B4-BE49-F238E27FC236}">
                <a16:creationId xmlns:a16="http://schemas.microsoft.com/office/drawing/2014/main" id="{060FD744-8E67-C71B-EAF9-4007E1427C6F}"/>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5200">
              <a:spcBef>
                <a:spcPct val="30000"/>
              </a:spcBef>
              <a:defRPr sz="1200">
                <a:solidFill>
                  <a:schemeClr val="tx1"/>
                </a:solidFill>
                <a:latin typeface="Arial" panose="020B0604020202020204" pitchFamily="34" charset="0"/>
                <a:cs typeface="Arial" panose="020B0604020202020204" pitchFamily="34" charset="0"/>
              </a:defRPr>
            </a:lvl1pPr>
            <a:lvl2pPr marL="742950" indent="-285750" defTabSz="96520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defTabSz="96520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defTabSz="96520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defTabSz="96520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defTabSz="9652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defTabSz="9652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defTabSz="9652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defTabSz="9652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4F612FCD-D6F6-4E0E-B432-1BEC59374E22}" type="slidenum">
              <a:rPr lang="en-US" altLang="en-US" smtClean="0"/>
              <a:pPr>
                <a:spcBef>
                  <a:spcPct val="0"/>
                </a:spcBef>
              </a:pPr>
              <a:t>5</a:t>
            </a:fld>
            <a:endParaRPr lang="en-US" altLang="en-US"/>
          </a:p>
        </p:txBody>
      </p:sp>
      <p:sp>
        <p:nvSpPr>
          <p:cNvPr id="10243" name="Rectangle 2">
            <a:extLst>
              <a:ext uri="{FF2B5EF4-FFF2-40B4-BE49-F238E27FC236}">
                <a16:creationId xmlns:a16="http://schemas.microsoft.com/office/drawing/2014/main" id="{520456C7-7253-30B6-3A1A-52A281A3EEBC}"/>
              </a:ext>
            </a:extLst>
          </p:cNvPr>
          <p:cNvSpPr>
            <a:spLocks noGrp="1" noRot="1" noChangeAspect="1" noChangeArrowheads="1" noTextEdit="1"/>
          </p:cNvSpPr>
          <p:nvPr>
            <p:ph type="sldImg"/>
          </p:nvPr>
        </p:nvSpPr>
        <p:spPr>
          <a:ln/>
        </p:spPr>
      </p:sp>
      <p:sp>
        <p:nvSpPr>
          <p:cNvPr id="10244" name="Rectangle 3">
            <a:extLst>
              <a:ext uri="{FF2B5EF4-FFF2-40B4-BE49-F238E27FC236}">
                <a16:creationId xmlns:a16="http://schemas.microsoft.com/office/drawing/2014/main" id="{81F11920-0F52-666C-2138-B43250D165D6}"/>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90333230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96E1606-648E-759F-2079-5DE0E5DC0C57}"/>
            </a:ext>
          </a:extLst>
        </p:cNvPr>
        <p:cNvGrpSpPr/>
        <p:nvPr/>
      </p:nvGrpSpPr>
      <p:grpSpPr>
        <a:xfrm>
          <a:off x="0" y="0"/>
          <a:ext cx="0" cy="0"/>
          <a:chOff x="0" y="0"/>
          <a:chExt cx="0" cy="0"/>
        </a:xfrm>
      </p:grpSpPr>
      <p:sp>
        <p:nvSpPr>
          <p:cNvPr id="10242" name="Rectangle 7">
            <a:extLst>
              <a:ext uri="{FF2B5EF4-FFF2-40B4-BE49-F238E27FC236}">
                <a16:creationId xmlns:a16="http://schemas.microsoft.com/office/drawing/2014/main" id="{29EB0E14-B4DA-D4C0-2178-F1F8F71C4F58}"/>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5200">
              <a:spcBef>
                <a:spcPct val="30000"/>
              </a:spcBef>
              <a:defRPr sz="1200">
                <a:solidFill>
                  <a:schemeClr val="tx1"/>
                </a:solidFill>
                <a:latin typeface="Arial" panose="020B0604020202020204" pitchFamily="34" charset="0"/>
                <a:cs typeface="Arial" panose="020B0604020202020204" pitchFamily="34" charset="0"/>
              </a:defRPr>
            </a:lvl1pPr>
            <a:lvl2pPr marL="742950" indent="-285750" defTabSz="96520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defTabSz="96520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defTabSz="96520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defTabSz="96520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defTabSz="9652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defTabSz="9652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defTabSz="9652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defTabSz="9652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4F612FCD-D6F6-4E0E-B432-1BEC59374E22}" type="slidenum">
              <a:rPr lang="en-US" altLang="en-US" smtClean="0"/>
              <a:pPr>
                <a:spcBef>
                  <a:spcPct val="0"/>
                </a:spcBef>
              </a:pPr>
              <a:t>6</a:t>
            </a:fld>
            <a:endParaRPr lang="en-US" altLang="en-US"/>
          </a:p>
        </p:txBody>
      </p:sp>
      <p:sp>
        <p:nvSpPr>
          <p:cNvPr id="10243" name="Rectangle 2">
            <a:extLst>
              <a:ext uri="{FF2B5EF4-FFF2-40B4-BE49-F238E27FC236}">
                <a16:creationId xmlns:a16="http://schemas.microsoft.com/office/drawing/2014/main" id="{5F953816-F5AA-584C-8AF6-D0183B23BAF0}"/>
              </a:ext>
            </a:extLst>
          </p:cNvPr>
          <p:cNvSpPr>
            <a:spLocks noGrp="1" noRot="1" noChangeAspect="1" noChangeArrowheads="1" noTextEdit="1"/>
          </p:cNvSpPr>
          <p:nvPr>
            <p:ph type="sldImg"/>
          </p:nvPr>
        </p:nvSpPr>
        <p:spPr>
          <a:ln/>
        </p:spPr>
      </p:sp>
      <p:sp>
        <p:nvSpPr>
          <p:cNvPr id="10244" name="Rectangle 3">
            <a:extLst>
              <a:ext uri="{FF2B5EF4-FFF2-40B4-BE49-F238E27FC236}">
                <a16:creationId xmlns:a16="http://schemas.microsoft.com/office/drawing/2014/main" id="{9D37845C-3DA3-CAAD-B58F-3CCA0D85AF9E}"/>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96322153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showMasterPhAnim="0" type="title" preserve="1">
  <p:cSld name="Title Slide">
    <p:spTree>
      <p:nvGrpSpPr>
        <p:cNvPr id="1" name=""/>
        <p:cNvGrpSpPr/>
        <p:nvPr/>
      </p:nvGrpSpPr>
      <p:grpSpPr>
        <a:xfrm>
          <a:off x="0" y="0"/>
          <a:ext cx="0" cy="0"/>
          <a:chOff x="0" y="0"/>
          <a:chExt cx="0" cy="0"/>
        </a:xfrm>
      </p:grpSpPr>
      <p:grpSp>
        <p:nvGrpSpPr>
          <p:cNvPr id="2" name="Group 7">
            <a:extLst>
              <a:ext uri="{FF2B5EF4-FFF2-40B4-BE49-F238E27FC236}">
                <a16:creationId xmlns:a16="http://schemas.microsoft.com/office/drawing/2014/main" id="{F2041B77-AD32-3F55-C8AF-8445D6243EB9}"/>
              </a:ext>
            </a:extLst>
          </p:cNvPr>
          <p:cNvGrpSpPr>
            <a:grpSpLocks/>
          </p:cNvGrpSpPr>
          <p:nvPr/>
        </p:nvGrpSpPr>
        <p:grpSpPr bwMode="auto">
          <a:xfrm>
            <a:off x="228600" y="2889250"/>
            <a:ext cx="8610600" cy="201613"/>
            <a:chOff x="144" y="1680"/>
            <a:chExt cx="5424" cy="144"/>
          </a:xfrm>
        </p:grpSpPr>
        <p:sp>
          <p:nvSpPr>
            <p:cNvPr id="3" name="Rectangle 8">
              <a:extLst>
                <a:ext uri="{FF2B5EF4-FFF2-40B4-BE49-F238E27FC236}">
                  <a16:creationId xmlns:a16="http://schemas.microsoft.com/office/drawing/2014/main" id="{AB92B168-F425-15AE-86BC-6C31A53E51A0}"/>
                </a:ext>
              </a:extLst>
            </p:cNvPr>
            <p:cNvSpPr>
              <a:spLocks noChangeArrowheads="1"/>
            </p:cNvSpPr>
            <p:nvPr userDrawn="1"/>
          </p:nvSpPr>
          <p:spPr bwMode="auto">
            <a:xfrm>
              <a:off x="144" y="1680"/>
              <a:ext cx="1808" cy="144"/>
            </a:xfrm>
            <a:prstGeom prst="rect">
              <a:avLst/>
            </a:prstGeom>
            <a:solidFill>
              <a:schemeClr val="bg2"/>
            </a:solidFill>
            <a:ln>
              <a:noFill/>
            </a:ln>
          </p:spPr>
          <p:txBody>
            <a:bodyPr wrap="none" anchor="ctr"/>
            <a:lstStyle>
              <a:lvl1pPr>
                <a:defRPr>
                  <a:solidFill>
                    <a:schemeClr val="tx1"/>
                  </a:solidFill>
                  <a:latin typeface="Verdana" panose="020B0604030504040204" pitchFamily="34" charset="0"/>
                  <a:cs typeface="Arial" panose="020B0604020202020204" pitchFamily="34" charset="0"/>
                </a:defRPr>
              </a:lvl1pPr>
              <a:lvl2pPr marL="742950" indent="-285750">
                <a:defRPr>
                  <a:solidFill>
                    <a:schemeClr val="tx1"/>
                  </a:solidFill>
                  <a:latin typeface="Verdana" panose="020B0604030504040204" pitchFamily="34" charset="0"/>
                  <a:cs typeface="Arial" panose="020B0604020202020204" pitchFamily="34" charset="0"/>
                </a:defRPr>
              </a:lvl2pPr>
              <a:lvl3pPr marL="1143000" indent="-228600">
                <a:defRPr>
                  <a:solidFill>
                    <a:schemeClr val="tx1"/>
                  </a:solidFill>
                  <a:latin typeface="Verdana" panose="020B0604030504040204" pitchFamily="34" charset="0"/>
                  <a:cs typeface="Arial" panose="020B0604020202020204" pitchFamily="34" charset="0"/>
                </a:defRPr>
              </a:lvl3pPr>
              <a:lvl4pPr marL="1600200" indent="-228600">
                <a:defRPr>
                  <a:solidFill>
                    <a:schemeClr val="tx1"/>
                  </a:solidFill>
                  <a:latin typeface="Verdana" panose="020B0604030504040204" pitchFamily="34" charset="0"/>
                  <a:cs typeface="Arial" panose="020B0604020202020204" pitchFamily="34" charset="0"/>
                </a:defRPr>
              </a:lvl4pPr>
              <a:lvl5pPr marL="2057400" indent="-228600">
                <a:defRPr>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eaLnBrk="1" hangingPunct="1">
                <a:defRPr/>
              </a:pPr>
              <a:endParaRPr lang="en-US" altLang="en-US"/>
            </a:p>
          </p:txBody>
        </p:sp>
        <p:sp>
          <p:nvSpPr>
            <p:cNvPr id="4" name="Rectangle 9">
              <a:extLst>
                <a:ext uri="{FF2B5EF4-FFF2-40B4-BE49-F238E27FC236}">
                  <a16:creationId xmlns:a16="http://schemas.microsoft.com/office/drawing/2014/main" id="{276910A9-E156-9789-E197-27870072283A}"/>
                </a:ext>
              </a:extLst>
            </p:cNvPr>
            <p:cNvSpPr>
              <a:spLocks noChangeArrowheads="1"/>
            </p:cNvSpPr>
            <p:nvPr userDrawn="1"/>
          </p:nvSpPr>
          <p:spPr bwMode="auto">
            <a:xfrm>
              <a:off x="1952" y="1680"/>
              <a:ext cx="1808" cy="144"/>
            </a:xfrm>
            <a:prstGeom prst="rect">
              <a:avLst/>
            </a:prstGeom>
            <a:solidFill>
              <a:schemeClr val="accent1"/>
            </a:solidFill>
            <a:ln>
              <a:noFill/>
            </a:ln>
          </p:spPr>
          <p:txBody>
            <a:bodyPr wrap="none" anchor="ctr"/>
            <a:lstStyle>
              <a:lvl1pPr>
                <a:defRPr>
                  <a:solidFill>
                    <a:schemeClr val="tx1"/>
                  </a:solidFill>
                  <a:latin typeface="Verdana" panose="020B0604030504040204" pitchFamily="34" charset="0"/>
                  <a:cs typeface="Arial" panose="020B0604020202020204" pitchFamily="34" charset="0"/>
                </a:defRPr>
              </a:lvl1pPr>
              <a:lvl2pPr marL="742950" indent="-285750">
                <a:defRPr>
                  <a:solidFill>
                    <a:schemeClr val="tx1"/>
                  </a:solidFill>
                  <a:latin typeface="Verdana" panose="020B0604030504040204" pitchFamily="34" charset="0"/>
                  <a:cs typeface="Arial" panose="020B0604020202020204" pitchFamily="34" charset="0"/>
                </a:defRPr>
              </a:lvl2pPr>
              <a:lvl3pPr marL="1143000" indent="-228600">
                <a:defRPr>
                  <a:solidFill>
                    <a:schemeClr val="tx1"/>
                  </a:solidFill>
                  <a:latin typeface="Verdana" panose="020B0604030504040204" pitchFamily="34" charset="0"/>
                  <a:cs typeface="Arial" panose="020B0604020202020204" pitchFamily="34" charset="0"/>
                </a:defRPr>
              </a:lvl3pPr>
              <a:lvl4pPr marL="1600200" indent="-228600">
                <a:defRPr>
                  <a:solidFill>
                    <a:schemeClr val="tx1"/>
                  </a:solidFill>
                  <a:latin typeface="Verdana" panose="020B0604030504040204" pitchFamily="34" charset="0"/>
                  <a:cs typeface="Arial" panose="020B0604020202020204" pitchFamily="34" charset="0"/>
                </a:defRPr>
              </a:lvl4pPr>
              <a:lvl5pPr marL="2057400" indent="-228600">
                <a:defRPr>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eaLnBrk="1" hangingPunct="1">
                <a:defRPr/>
              </a:pPr>
              <a:endParaRPr lang="en-US" altLang="en-US"/>
            </a:p>
          </p:txBody>
        </p:sp>
        <p:sp>
          <p:nvSpPr>
            <p:cNvPr id="5" name="Rectangle 10">
              <a:extLst>
                <a:ext uri="{FF2B5EF4-FFF2-40B4-BE49-F238E27FC236}">
                  <a16:creationId xmlns:a16="http://schemas.microsoft.com/office/drawing/2014/main" id="{0A32B266-5ACA-0747-71E7-84CDF2FA4695}"/>
                </a:ext>
              </a:extLst>
            </p:cNvPr>
            <p:cNvSpPr>
              <a:spLocks noChangeArrowheads="1"/>
            </p:cNvSpPr>
            <p:nvPr userDrawn="1"/>
          </p:nvSpPr>
          <p:spPr bwMode="auto">
            <a:xfrm>
              <a:off x="3760" y="1680"/>
              <a:ext cx="1808" cy="144"/>
            </a:xfrm>
            <a:prstGeom prst="rect">
              <a:avLst/>
            </a:prstGeom>
            <a:solidFill>
              <a:schemeClr val="tx2"/>
            </a:solidFill>
            <a:ln>
              <a:noFill/>
            </a:ln>
          </p:spPr>
          <p:txBody>
            <a:bodyPr wrap="none" anchor="ctr"/>
            <a:lstStyle>
              <a:lvl1pPr>
                <a:defRPr>
                  <a:solidFill>
                    <a:schemeClr val="tx1"/>
                  </a:solidFill>
                  <a:latin typeface="Verdana" panose="020B0604030504040204" pitchFamily="34" charset="0"/>
                  <a:cs typeface="Arial" panose="020B0604020202020204" pitchFamily="34" charset="0"/>
                </a:defRPr>
              </a:lvl1pPr>
              <a:lvl2pPr marL="742950" indent="-285750">
                <a:defRPr>
                  <a:solidFill>
                    <a:schemeClr val="tx1"/>
                  </a:solidFill>
                  <a:latin typeface="Verdana" panose="020B0604030504040204" pitchFamily="34" charset="0"/>
                  <a:cs typeface="Arial" panose="020B0604020202020204" pitchFamily="34" charset="0"/>
                </a:defRPr>
              </a:lvl2pPr>
              <a:lvl3pPr marL="1143000" indent="-228600">
                <a:defRPr>
                  <a:solidFill>
                    <a:schemeClr val="tx1"/>
                  </a:solidFill>
                  <a:latin typeface="Verdana" panose="020B0604030504040204" pitchFamily="34" charset="0"/>
                  <a:cs typeface="Arial" panose="020B0604020202020204" pitchFamily="34" charset="0"/>
                </a:defRPr>
              </a:lvl3pPr>
              <a:lvl4pPr marL="1600200" indent="-228600">
                <a:defRPr>
                  <a:solidFill>
                    <a:schemeClr val="tx1"/>
                  </a:solidFill>
                  <a:latin typeface="Verdana" panose="020B0604030504040204" pitchFamily="34" charset="0"/>
                  <a:cs typeface="Arial" panose="020B0604020202020204" pitchFamily="34" charset="0"/>
                </a:defRPr>
              </a:lvl4pPr>
              <a:lvl5pPr marL="2057400" indent="-228600">
                <a:defRPr>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eaLnBrk="1" hangingPunct="1">
                <a:defRPr/>
              </a:pPr>
              <a:endParaRPr lang="en-US" altLang="en-US"/>
            </a:p>
          </p:txBody>
        </p:sp>
      </p:grpSp>
      <p:sp>
        <p:nvSpPr>
          <p:cNvPr id="5122" name="Rectangle 2"/>
          <p:cNvSpPr>
            <a:spLocks noGrp="1" noChangeArrowheads="1"/>
          </p:cNvSpPr>
          <p:nvPr>
            <p:ph type="ctrTitle"/>
          </p:nvPr>
        </p:nvSpPr>
        <p:spPr>
          <a:xfrm>
            <a:off x="685800" y="685800"/>
            <a:ext cx="7772400" cy="2127250"/>
          </a:xfrm>
        </p:spPr>
        <p:txBody>
          <a:bodyPr/>
          <a:lstStyle>
            <a:lvl1pPr algn="ctr">
              <a:defRPr sz="5800"/>
            </a:lvl1pPr>
          </a:lstStyle>
          <a:p>
            <a:r>
              <a:rPr lang="en-US"/>
              <a:t>Click to edit Master title style</a:t>
            </a:r>
          </a:p>
        </p:txBody>
      </p:sp>
      <p:sp>
        <p:nvSpPr>
          <p:cNvPr id="5123" name="Rectangle 3"/>
          <p:cNvSpPr>
            <a:spLocks noGrp="1" noChangeArrowheads="1"/>
          </p:cNvSpPr>
          <p:nvPr>
            <p:ph type="subTitle" idx="1"/>
          </p:nvPr>
        </p:nvSpPr>
        <p:spPr>
          <a:xfrm>
            <a:off x="1371600" y="3270250"/>
            <a:ext cx="6400800" cy="2209800"/>
          </a:xfrm>
        </p:spPr>
        <p:txBody>
          <a:bodyPr/>
          <a:lstStyle>
            <a:lvl1pPr marL="0" indent="0" algn="ctr">
              <a:buFont typeface="Wingdings" pitchFamily="2" charset="2"/>
              <a:buNone/>
              <a:defRPr sz="3000"/>
            </a:lvl1pPr>
          </a:lstStyle>
          <a:p>
            <a:r>
              <a:rPr lang="en-US"/>
              <a:t>Click to edit Master subtitle style</a:t>
            </a:r>
          </a:p>
        </p:txBody>
      </p:sp>
      <p:sp>
        <p:nvSpPr>
          <p:cNvPr id="6" name="Rectangle 4">
            <a:extLst>
              <a:ext uri="{FF2B5EF4-FFF2-40B4-BE49-F238E27FC236}">
                <a16:creationId xmlns:a16="http://schemas.microsoft.com/office/drawing/2014/main" id="{F4EB84DA-6801-1936-78A8-A51B420EC635}"/>
              </a:ext>
            </a:extLst>
          </p:cNvPr>
          <p:cNvSpPr>
            <a:spLocks noGrp="1" noChangeArrowheads="1"/>
          </p:cNvSpPr>
          <p:nvPr>
            <p:ph type="dt" sz="half" idx="10"/>
          </p:nvPr>
        </p:nvSpPr>
        <p:spPr/>
        <p:txBody>
          <a:bodyPr/>
          <a:lstStyle>
            <a:lvl1pPr>
              <a:defRPr/>
            </a:lvl1pPr>
          </a:lstStyle>
          <a:p>
            <a:pPr>
              <a:defRPr/>
            </a:pPr>
            <a:r>
              <a:rPr lang="en-US"/>
              <a:t>December 2024</a:t>
            </a:r>
          </a:p>
        </p:txBody>
      </p:sp>
      <p:sp>
        <p:nvSpPr>
          <p:cNvPr id="7" name="Rectangle 5">
            <a:extLst>
              <a:ext uri="{FF2B5EF4-FFF2-40B4-BE49-F238E27FC236}">
                <a16:creationId xmlns:a16="http://schemas.microsoft.com/office/drawing/2014/main" id="{1BE876E4-1147-96F6-F2C9-5255D0246C7F}"/>
              </a:ext>
            </a:extLst>
          </p:cNvPr>
          <p:cNvSpPr>
            <a:spLocks noGrp="1" noChangeArrowheads="1"/>
          </p:cNvSpPr>
          <p:nvPr>
            <p:ph type="ftr" sz="quarter" idx="11"/>
          </p:nvPr>
        </p:nvSpPr>
        <p:spPr/>
        <p:txBody>
          <a:bodyPr/>
          <a:lstStyle>
            <a:lvl1pPr>
              <a:defRPr/>
            </a:lvl1pPr>
          </a:lstStyle>
          <a:p>
            <a:pPr>
              <a:defRPr/>
            </a:pPr>
            <a:endParaRPr lang="en-US"/>
          </a:p>
        </p:txBody>
      </p:sp>
      <p:sp>
        <p:nvSpPr>
          <p:cNvPr id="8" name="Rectangle 6">
            <a:extLst>
              <a:ext uri="{FF2B5EF4-FFF2-40B4-BE49-F238E27FC236}">
                <a16:creationId xmlns:a16="http://schemas.microsoft.com/office/drawing/2014/main" id="{15138911-4793-AF47-B707-EEB58BE76215}"/>
              </a:ext>
            </a:extLst>
          </p:cNvPr>
          <p:cNvSpPr>
            <a:spLocks noGrp="1" noChangeArrowheads="1"/>
          </p:cNvSpPr>
          <p:nvPr>
            <p:ph type="sldNum" sz="quarter" idx="12"/>
          </p:nvPr>
        </p:nvSpPr>
        <p:spPr/>
        <p:txBody>
          <a:bodyPr/>
          <a:lstStyle>
            <a:lvl1pPr>
              <a:defRPr/>
            </a:lvl1pPr>
          </a:lstStyle>
          <a:p>
            <a:pPr>
              <a:defRPr/>
            </a:pPr>
            <a:fld id="{BB4C31CB-EC68-4B41-AC68-202A333007EE}" type="slidenum">
              <a:rPr lang="en-US" altLang="en-US"/>
              <a:pPr>
                <a:defRPr/>
              </a:pPr>
              <a:t>‹#›</a:t>
            </a:fld>
            <a:endParaRPr lang="en-US" altLang="en-US"/>
          </a:p>
        </p:txBody>
      </p:sp>
    </p:spTree>
    <p:extLst>
      <p:ext uri="{BB962C8B-B14F-4D97-AF65-F5344CB8AC3E}">
        <p14:creationId xmlns:p14="http://schemas.microsoft.com/office/powerpoint/2010/main" val="18952717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8C0A8A86-087E-302A-A343-58580D53FAAE}"/>
              </a:ext>
            </a:extLst>
          </p:cNvPr>
          <p:cNvSpPr>
            <a:spLocks noGrp="1" noChangeArrowheads="1"/>
          </p:cNvSpPr>
          <p:nvPr>
            <p:ph type="dt" sz="half" idx="10"/>
          </p:nvPr>
        </p:nvSpPr>
        <p:spPr>
          <a:ln/>
        </p:spPr>
        <p:txBody>
          <a:bodyPr/>
          <a:lstStyle>
            <a:lvl1pPr>
              <a:defRPr/>
            </a:lvl1pPr>
          </a:lstStyle>
          <a:p>
            <a:pPr>
              <a:defRPr/>
            </a:pPr>
            <a:r>
              <a:rPr lang="en-US"/>
              <a:t>December 2024</a:t>
            </a:r>
          </a:p>
        </p:txBody>
      </p:sp>
      <p:sp>
        <p:nvSpPr>
          <p:cNvPr id="5" name="Rectangle 5">
            <a:extLst>
              <a:ext uri="{FF2B5EF4-FFF2-40B4-BE49-F238E27FC236}">
                <a16:creationId xmlns:a16="http://schemas.microsoft.com/office/drawing/2014/main" id="{DB78493A-8748-FD69-43B2-3DB3A7271E3A}"/>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D66E99F7-03E8-23E2-D4C7-65636678778A}"/>
              </a:ext>
            </a:extLst>
          </p:cNvPr>
          <p:cNvSpPr>
            <a:spLocks noGrp="1" noChangeArrowheads="1"/>
          </p:cNvSpPr>
          <p:nvPr>
            <p:ph type="sldNum" sz="quarter" idx="12"/>
          </p:nvPr>
        </p:nvSpPr>
        <p:spPr>
          <a:ln/>
        </p:spPr>
        <p:txBody>
          <a:bodyPr/>
          <a:lstStyle>
            <a:lvl1pPr>
              <a:defRPr/>
            </a:lvl1pPr>
          </a:lstStyle>
          <a:p>
            <a:pPr>
              <a:defRPr/>
            </a:pPr>
            <a:fld id="{53B5DB7F-0158-40FB-B3F0-D941C1D551D7}" type="slidenum">
              <a:rPr lang="en-US" altLang="en-US"/>
              <a:pPr>
                <a:defRPr/>
              </a:pPr>
              <a:t>‹#›</a:t>
            </a:fld>
            <a:endParaRPr lang="en-US" altLang="en-US"/>
          </a:p>
        </p:txBody>
      </p:sp>
    </p:spTree>
    <p:extLst>
      <p:ext uri="{BB962C8B-B14F-4D97-AF65-F5344CB8AC3E}">
        <p14:creationId xmlns:p14="http://schemas.microsoft.com/office/powerpoint/2010/main" val="15300786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7813"/>
            <a:ext cx="2057400" cy="5853112"/>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7813"/>
            <a:ext cx="6019800" cy="585311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00B467A9-D6B8-1F77-4C89-ACEB4DFC288A}"/>
              </a:ext>
            </a:extLst>
          </p:cNvPr>
          <p:cNvSpPr>
            <a:spLocks noGrp="1" noChangeArrowheads="1"/>
          </p:cNvSpPr>
          <p:nvPr>
            <p:ph type="dt" sz="half" idx="10"/>
          </p:nvPr>
        </p:nvSpPr>
        <p:spPr>
          <a:ln/>
        </p:spPr>
        <p:txBody>
          <a:bodyPr/>
          <a:lstStyle>
            <a:lvl1pPr>
              <a:defRPr/>
            </a:lvl1pPr>
          </a:lstStyle>
          <a:p>
            <a:pPr>
              <a:defRPr/>
            </a:pPr>
            <a:r>
              <a:rPr lang="en-US"/>
              <a:t>December 2024</a:t>
            </a:r>
          </a:p>
        </p:txBody>
      </p:sp>
      <p:sp>
        <p:nvSpPr>
          <p:cNvPr id="5" name="Rectangle 5">
            <a:extLst>
              <a:ext uri="{FF2B5EF4-FFF2-40B4-BE49-F238E27FC236}">
                <a16:creationId xmlns:a16="http://schemas.microsoft.com/office/drawing/2014/main" id="{40203E07-2FC0-1323-E6A3-73604441EBB4}"/>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733DA997-A966-B7E8-5B7A-69F36C9E9468}"/>
              </a:ext>
            </a:extLst>
          </p:cNvPr>
          <p:cNvSpPr>
            <a:spLocks noGrp="1" noChangeArrowheads="1"/>
          </p:cNvSpPr>
          <p:nvPr>
            <p:ph type="sldNum" sz="quarter" idx="12"/>
          </p:nvPr>
        </p:nvSpPr>
        <p:spPr>
          <a:ln/>
        </p:spPr>
        <p:txBody>
          <a:bodyPr/>
          <a:lstStyle>
            <a:lvl1pPr>
              <a:defRPr/>
            </a:lvl1pPr>
          </a:lstStyle>
          <a:p>
            <a:pPr>
              <a:defRPr/>
            </a:pPr>
            <a:fld id="{86C9ABEC-FCC6-469C-9763-6CDD5A81643F}" type="slidenum">
              <a:rPr lang="en-US" altLang="en-US"/>
              <a:pPr>
                <a:defRPr/>
              </a:pPr>
              <a:t>‹#›</a:t>
            </a:fld>
            <a:endParaRPr lang="en-US" altLang="en-US"/>
          </a:p>
        </p:txBody>
      </p:sp>
    </p:spTree>
    <p:extLst>
      <p:ext uri="{BB962C8B-B14F-4D97-AF65-F5344CB8AC3E}">
        <p14:creationId xmlns:p14="http://schemas.microsoft.com/office/powerpoint/2010/main" val="32965420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97EB1634-6FC8-4080-59F4-FD8BF8DC4D6F}"/>
              </a:ext>
            </a:extLst>
          </p:cNvPr>
          <p:cNvSpPr>
            <a:spLocks noGrp="1" noChangeArrowheads="1"/>
          </p:cNvSpPr>
          <p:nvPr>
            <p:ph type="dt" sz="half" idx="10"/>
          </p:nvPr>
        </p:nvSpPr>
        <p:spPr>
          <a:ln/>
        </p:spPr>
        <p:txBody>
          <a:bodyPr/>
          <a:lstStyle>
            <a:lvl1pPr>
              <a:defRPr/>
            </a:lvl1pPr>
          </a:lstStyle>
          <a:p>
            <a:pPr>
              <a:defRPr/>
            </a:pPr>
            <a:r>
              <a:rPr lang="en-US"/>
              <a:t>December 2024</a:t>
            </a:r>
          </a:p>
        </p:txBody>
      </p:sp>
      <p:sp>
        <p:nvSpPr>
          <p:cNvPr id="5" name="Rectangle 5">
            <a:extLst>
              <a:ext uri="{FF2B5EF4-FFF2-40B4-BE49-F238E27FC236}">
                <a16:creationId xmlns:a16="http://schemas.microsoft.com/office/drawing/2014/main" id="{4DEBBEF2-2C27-7546-7A47-15E290025B92}"/>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C0C4FC9D-3857-8A82-AD73-E734A9621DBF}"/>
              </a:ext>
            </a:extLst>
          </p:cNvPr>
          <p:cNvSpPr>
            <a:spLocks noGrp="1" noChangeArrowheads="1"/>
          </p:cNvSpPr>
          <p:nvPr>
            <p:ph type="sldNum" sz="quarter" idx="12"/>
          </p:nvPr>
        </p:nvSpPr>
        <p:spPr>
          <a:ln/>
        </p:spPr>
        <p:txBody>
          <a:bodyPr/>
          <a:lstStyle>
            <a:lvl1pPr>
              <a:defRPr/>
            </a:lvl1pPr>
          </a:lstStyle>
          <a:p>
            <a:pPr>
              <a:defRPr/>
            </a:pPr>
            <a:fld id="{FB90721B-D0FC-42F8-946C-01E541E53719}" type="slidenum">
              <a:rPr lang="en-US" altLang="en-US"/>
              <a:pPr>
                <a:defRPr/>
              </a:pPr>
              <a:t>‹#›</a:t>
            </a:fld>
            <a:endParaRPr lang="en-US" altLang="en-US"/>
          </a:p>
        </p:txBody>
      </p:sp>
    </p:spTree>
    <p:extLst>
      <p:ext uri="{BB962C8B-B14F-4D97-AF65-F5344CB8AC3E}">
        <p14:creationId xmlns:p14="http://schemas.microsoft.com/office/powerpoint/2010/main" val="33885523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a:extLst>
              <a:ext uri="{FF2B5EF4-FFF2-40B4-BE49-F238E27FC236}">
                <a16:creationId xmlns:a16="http://schemas.microsoft.com/office/drawing/2014/main" id="{2B0ED2EE-A8B4-0616-7292-6374BF4C8184}"/>
              </a:ext>
            </a:extLst>
          </p:cNvPr>
          <p:cNvSpPr>
            <a:spLocks noGrp="1" noChangeArrowheads="1"/>
          </p:cNvSpPr>
          <p:nvPr>
            <p:ph type="dt" sz="half" idx="10"/>
          </p:nvPr>
        </p:nvSpPr>
        <p:spPr>
          <a:ln/>
        </p:spPr>
        <p:txBody>
          <a:bodyPr/>
          <a:lstStyle>
            <a:lvl1pPr>
              <a:defRPr/>
            </a:lvl1pPr>
          </a:lstStyle>
          <a:p>
            <a:pPr>
              <a:defRPr/>
            </a:pPr>
            <a:r>
              <a:rPr lang="en-US"/>
              <a:t>December 2024</a:t>
            </a:r>
          </a:p>
        </p:txBody>
      </p:sp>
      <p:sp>
        <p:nvSpPr>
          <p:cNvPr id="5" name="Rectangle 5">
            <a:extLst>
              <a:ext uri="{FF2B5EF4-FFF2-40B4-BE49-F238E27FC236}">
                <a16:creationId xmlns:a16="http://schemas.microsoft.com/office/drawing/2014/main" id="{C7822F6F-576B-35A6-ED0D-2DD9DDA0FC38}"/>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5B5E7D00-A8D6-6504-416B-67915E7E0E0D}"/>
              </a:ext>
            </a:extLst>
          </p:cNvPr>
          <p:cNvSpPr>
            <a:spLocks noGrp="1" noChangeArrowheads="1"/>
          </p:cNvSpPr>
          <p:nvPr>
            <p:ph type="sldNum" sz="quarter" idx="12"/>
          </p:nvPr>
        </p:nvSpPr>
        <p:spPr>
          <a:ln/>
        </p:spPr>
        <p:txBody>
          <a:bodyPr/>
          <a:lstStyle>
            <a:lvl1pPr>
              <a:defRPr/>
            </a:lvl1pPr>
          </a:lstStyle>
          <a:p>
            <a:pPr>
              <a:defRPr/>
            </a:pPr>
            <a:fld id="{324F10DC-2E5E-482B-A911-773A7A4DC826}" type="slidenum">
              <a:rPr lang="en-US" altLang="en-US"/>
              <a:pPr>
                <a:defRPr/>
              </a:pPr>
              <a:t>‹#›</a:t>
            </a:fld>
            <a:endParaRPr lang="en-US" altLang="en-US"/>
          </a:p>
        </p:txBody>
      </p:sp>
    </p:spTree>
    <p:extLst>
      <p:ext uri="{BB962C8B-B14F-4D97-AF65-F5344CB8AC3E}">
        <p14:creationId xmlns:p14="http://schemas.microsoft.com/office/powerpoint/2010/main" val="33152906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a:extLst>
              <a:ext uri="{FF2B5EF4-FFF2-40B4-BE49-F238E27FC236}">
                <a16:creationId xmlns:a16="http://schemas.microsoft.com/office/drawing/2014/main" id="{81B5FCF1-94ED-04E1-6CCF-CBF05227EB08}"/>
              </a:ext>
            </a:extLst>
          </p:cNvPr>
          <p:cNvSpPr>
            <a:spLocks noGrp="1" noChangeArrowheads="1"/>
          </p:cNvSpPr>
          <p:nvPr>
            <p:ph type="dt" sz="half" idx="10"/>
          </p:nvPr>
        </p:nvSpPr>
        <p:spPr>
          <a:ln/>
        </p:spPr>
        <p:txBody>
          <a:bodyPr/>
          <a:lstStyle>
            <a:lvl1pPr>
              <a:defRPr/>
            </a:lvl1pPr>
          </a:lstStyle>
          <a:p>
            <a:pPr>
              <a:defRPr/>
            </a:pPr>
            <a:r>
              <a:rPr lang="en-US"/>
              <a:t>December 2024</a:t>
            </a:r>
          </a:p>
        </p:txBody>
      </p:sp>
      <p:sp>
        <p:nvSpPr>
          <p:cNvPr id="6" name="Rectangle 5">
            <a:extLst>
              <a:ext uri="{FF2B5EF4-FFF2-40B4-BE49-F238E27FC236}">
                <a16:creationId xmlns:a16="http://schemas.microsoft.com/office/drawing/2014/main" id="{F8C27739-0A0E-62D2-7F5B-1069D2FDF1A2}"/>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F2BDBBA1-2AC8-ED46-7C6F-EF8A5216D05F}"/>
              </a:ext>
            </a:extLst>
          </p:cNvPr>
          <p:cNvSpPr>
            <a:spLocks noGrp="1" noChangeArrowheads="1"/>
          </p:cNvSpPr>
          <p:nvPr>
            <p:ph type="sldNum" sz="quarter" idx="12"/>
          </p:nvPr>
        </p:nvSpPr>
        <p:spPr>
          <a:ln/>
        </p:spPr>
        <p:txBody>
          <a:bodyPr/>
          <a:lstStyle>
            <a:lvl1pPr>
              <a:defRPr/>
            </a:lvl1pPr>
          </a:lstStyle>
          <a:p>
            <a:pPr>
              <a:defRPr/>
            </a:pPr>
            <a:fld id="{1B49A6CB-DF96-4A1B-96B8-2CA30659CB9B}" type="slidenum">
              <a:rPr lang="en-US" altLang="en-US"/>
              <a:pPr>
                <a:defRPr/>
              </a:pPr>
              <a:t>‹#›</a:t>
            </a:fld>
            <a:endParaRPr lang="en-US" altLang="en-US"/>
          </a:p>
        </p:txBody>
      </p:sp>
    </p:spTree>
    <p:extLst>
      <p:ext uri="{BB962C8B-B14F-4D97-AF65-F5344CB8AC3E}">
        <p14:creationId xmlns:p14="http://schemas.microsoft.com/office/powerpoint/2010/main" val="27251055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a:extLst>
              <a:ext uri="{FF2B5EF4-FFF2-40B4-BE49-F238E27FC236}">
                <a16:creationId xmlns:a16="http://schemas.microsoft.com/office/drawing/2014/main" id="{21AFB631-117B-0C1B-ACAB-A31E7BC7BE0A}"/>
              </a:ext>
            </a:extLst>
          </p:cNvPr>
          <p:cNvSpPr>
            <a:spLocks noGrp="1" noChangeArrowheads="1"/>
          </p:cNvSpPr>
          <p:nvPr>
            <p:ph type="dt" sz="half" idx="10"/>
          </p:nvPr>
        </p:nvSpPr>
        <p:spPr>
          <a:ln/>
        </p:spPr>
        <p:txBody>
          <a:bodyPr/>
          <a:lstStyle>
            <a:lvl1pPr>
              <a:defRPr/>
            </a:lvl1pPr>
          </a:lstStyle>
          <a:p>
            <a:pPr>
              <a:defRPr/>
            </a:pPr>
            <a:r>
              <a:rPr lang="en-US"/>
              <a:t>December 2024</a:t>
            </a:r>
          </a:p>
        </p:txBody>
      </p:sp>
      <p:sp>
        <p:nvSpPr>
          <p:cNvPr id="8" name="Rectangle 5">
            <a:extLst>
              <a:ext uri="{FF2B5EF4-FFF2-40B4-BE49-F238E27FC236}">
                <a16:creationId xmlns:a16="http://schemas.microsoft.com/office/drawing/2014/main" id="{E239B4CF-8FF9-71DB-077E-FACF424774B6}"/>
              </a:ext>
            </a:extLst>
          </p:cNvPr>
          <p:cNvSpPr>
            <a:spLocks noGrp="1" noChangeArrowheads="1"/>
          </p:cNvSpPr>
          <p:nvPr>
            <p:ph type="ftr" sz="quarter" idx="11"/>
          </p:nvPr>
        </p:nvSpPr>
        <p:spPr>
          <a:ln/>
        </p:spPr>
        <p:txBody>
          <a:bodyPr/>
          <a:lstStyle>
            <a:lvl1pPr>
              <a:defRPr/>
            </a:lvl1pPr>
          </a:lstStyle>
          <a:p>
            <a:pPr>
              <a:defRPr/>
            </a:pPr>
            <a:endParaRPr lang="en-US"/>
          </a:p>
        </p:txBody>
      </p:sp>
      <p:sp>
        <p:nvSpPr>
          <p:cNvPr id="9" name="Rectangle 6">
            <a:extLst>
              <a:ext uri="{FF2B5EF4-FFF2-40B4-BE49-F238E27FC236}">
                <a16:creationId xmlns:a16="http://schemas.microsoft.com/office/drawing/2014/main" id="{E574D733-8A1D-AA08-E1FF-EE3996E5C2A6}"/>
              </a:ext>
            </a:extLst>
          </p:cNvPr>
          <p:cNvSpPr>
            <a:spLocks noGrp="1" noChangeArrowheads="1"/>
          </p:cNvSpPr>
          <p:nvPr>
            <p:ph type="sldNum" sz="quarter" idx="12"/>
          </p:nvPr>
        </p:nvSpPr>
        <p:spPr>
          <a:ln/>
        </p:spPr>
        <p:txBody>
          <a:bodyPr/>
          <a:lstStyle>
            <a:lvl1pPr>
              <a:defRPr/>
            </a:lvl1pPr>
          </a:lstStyle>
          <a:p>
            <a:pPr>
              <a:defRPr/>
            </a:pPr>
            <a:fld id="{B6C61B77-6736-4ED0-9F8E-23DA1C7D7AD4}" type="slidenum">
              <a:rPr lang="en-US" altLang="en-US"/>
              <a:pPr>
                <a:defRPr/>
              </a:pPr>
              <a:t>‹#›</a:t>
            </a:fld>
            <a:endParaRPr lang="en-US" altLang="en-US"/>
          </a:p>
        </p:txBody>
      </p:sp>
    </p:spTree>
    <p:extLst>
      <p:ext uri="{BB962C8B-B14F-4D97-AF65-F5344CB8AC3E}">
        <p14:creationId xmlns:p14="http://schemas.microsoft.com/office/powerpoint/2010/main" val="26752441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a:extLst>
              <a:ext uri="{FF2B5EF4-FFF2-40B4-BE49-F238E27FC236}">
                <a16:creationId xmlns:a16="http://schemas.microsoft.com/office/drawing/2014/main" id="{5FCE9D26-A1C5-030E-4F37-5432CB57CF71}"/>
              </a:ext>
            </a:extLst>
          </p:cNvPr>
          <p:cNvSpPr>
            <a:spLocks noGrp="1" noChangeArrowheads="1"/>
          </p:cNvSpPr>
          <p:nvPr>
            <p:ph type="dt" sz="half" idx="10"/>
          </p:nvPr>
        </p:nvSpPr>
        <p:spPr>
          <a:ln/>
        </p:spPr>
        <p:txBody>
          <a:bodyPr/>
          <a:lstStyle>
            <a:lvl1pPr>
              <a:defRPr/>
            </a:lvl1pPr>
          </a:lstStyle>
          <a:p>
            <a:pPr>
              <a:defRPr/>
            </a:pPr>
            <a:r>
              <a:rPr lang="en-US"/>
              <a:t>December 2024</a:t>
            </a:r>
          </a:p>
        </p:txBody>
      </p:sp>
      <p:sp>
        <p:nvSpPr>
          <p:cNvPr id="4" name="Rectangle 5">
            <a:extLst>
              <a:ext uri="{FF2B5EF4-FFF2-40B4-BE49-F238E27FC236}">
                <a16:creationId xmlns:a16="http://schemas.microsoft.com/office/drawing/2014/main" id="{971EC6F8-612D-87C3-F30E-1100E46F6A9B}"/>
              </a:ext>
            </a:extLst>
          </p:cNvPr>
          <p:cNvSpPr>
            <a:spLocks noGrp="1" noChangeArrowheads="1"/>
          </p:cNvSpPr>
          <p:nvPr>
            <p:ph type="ftr" sz="quarter" idx="11"/>
          </p:nvPr>
        </p:nvSpPr>
        <p:spPr>
          <a:ln/>
        </p:spPr>
        <p:txBody>
          <a:bodyPr/>
          <a:lstStyle>
            <a:lvl1pPr>
              <a:defRPr/>
            </a:lvl1pPr>
          </a:lstStyle>
          <a:p>
            <a:pPr>
              <a:defRPr/>
            </a:pPr>
            <a:endParaRPr lang="en-US"/>
          </a:p>
        </p:txBody>
      </p:sp>
      <p:sp>
        <p:nvSpPr>
          <p:cNvPr id="5" name="Rectangle 6">
            <a:extLst>
              <a:ext uri="{FF2B5EF4-FFF2-40B4-BE49-F238E27FC236}">
                <a16:creationId xmlns:a16="http://schemas.microsoft.com/office/drawing/2014/main" id="{36C4E5A5-37EB-BACD-E0E2-BC5F22B27EB6}"/>
              </a:ext>
            </a:extLst>
          </p:cNvPr>
          <p:cNvSpPr>
            <a:spLocks noGrp="1" noChangeArrowheads="1"/>
          </p:cNvSpPr>
          <p:nvPr>
            <p:ph type="sldNum" sz="quarter" idx="12"/>
          </p:nvPr>
        </p:nvSpPr>
        <p:spPr>
          <a:ln/>
        </p:spPr>
        <p:txBody>
          <a:bodyPr/>
          <a:lstStyle>
            <a:lvl1pPr>
              <a:defRPr/>
            </a:lvl1pPr>
          </a:lstStyle>
          <a:p>
            <a:pPr>
              <a:defRPr/>
            </a:pPr>
            <a:fld id="{B8E6FFD9-8304-4E39-98AE-CA1DC6390AFF}" type="slidenum">
              <a:rPr lang="en-US" altLang="en-US"/>
              <a:pPr>
                <a:defRPr/>
              </a:pPr>
              <a:t>‹#›</a:t>
            </a:fld>
            <a:endParaRPr lang="en-US" altLang="en-US"/>
          </a:p>
        </p:txBody>
      </p:sp>
    </p:spTree>
    <p:extLst>
      <p:ext uri="{BB962C8B-B14F-4D97-AF65-F5344CB8AC3E}">
        <p14:creationId xmlns:p14="http://schemas.microsoft.com/office/powerpoint/2010/main" val="28596640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BD3A5768-7AB9-DA3C-6D50-D9FA40121D6E}"/>
              </a:ext>
            </a:extLst>
          </p:cNvPr>
          <p:cNvSpPr>
            <a:spLocks noGrp="1" noChangeArrowheads="1"/>
          </p:cNvSpPr>
          <p:nvPr>
            <p:ph type="dt" sz="half" idx="10"/>
          </p:nvPr>
        </p:nvSpPr>
        <p:spPr>
          <a:ln/>
        </p:spPr>
        <p:txBody>
          <a:bodyPr/>
          <a:lstStyle>
            <a:lvl1pPr>
              <a:defRPr/>
            </a:lvl1pPr>
          </a:lstStyle>
          <a:p>
            <a:pPr>
              <a:defRPr/>
            </a:pPr>
            <a:r>
              <a:rPr lang="en-US"/>
              <a:t>December 2024</a:t>
            </a:r>
          </a:p>
        </p:txBody>
      </p:sp>
      <p:sp>
        <p:nvSpPr>
          <p:cNvPr id="3" name="Rectangle 5">
            <a:extLst>
              <a:ext uri="{FF2B5EF4-FFF2-40B4-BE49-F238E27FC236}">
                <a16:creationId xmlns:a16="http://schemas.microsoft.com/office/drawing/2014/main" id="{8857B4D6-F8DD-E11A-3DF6-07D7A8436A3A}"/>
              </a:ext>
            </a:extLst>
          </p:cNvPr>
          <p:cNvSpPr>
            <a:spLocks noGrp="1" noChangeArrowheads="1"/>
          </p:cNvSpPr>
          <p:nvPr>
            <p:ph type="ftr" sz="quarter" idx="11"/>
          </p:nvPr>
        </p:nvSpPr>
        <p:spPr>
          <a:ln/>
        </p:spPr>
        <p:txBody>
          <a:bodyPr/>
          <a:lstStyle>
            <a:lvl1pPr>
              <a:defRPr/>
            </a:lvl1pPr>
          </a:lstStyle>
          <a:p>
            <a:pPr>
              <a:defRPr/>
            </a:pPr>
            <a:endParaRPr lang="en-US"/>
          </a:p>
        </p:txBody>
      </p:sp>
      <p:sp>
        <p:nvSpPr>
          <p:cNvPr id="4" name="Rectangle 6">
            <a:extLst>
              <a:ext uri="{FF2B5EF4-FFF2-40B4-BE49-F238E27FC236}">
                <a16:creationId xmlns:a16="http://schemas.microsoft.com/office/drawing/2014/main" id="{08F8DBA9-AC8C-717F-0312-3D5EA72C62DC}"/>
              </a:ext>
            </a:extLst>
          </p:cNvPr>
          <p:cNvSpPr>
            <a:spLocks noGrp="1" noChangeArrowheads="1"/>
          </p:cNvSpPr>
          <p:nvPr>
            <p:ph type="sldNum" sz="quarter" idx="12"/>
          </p:nvPr>
        </p:nvSpPr>
        <p:spPr>
          <a:ln/>
        </p:spPr>
        <p:txBody>
          <a:bodyPr/>
          <a:lstStyle>
            <a:lvl1pPr>
              <a:defRPr/>
            </a:lvl1pPr>
          </a:lstStyle>
          <a:p>
            <a:pPr>
              <a:defRPr/>
            </a:pPr>
            <a:fld id="{DA3A7DA9-49B9-4A38-A72E-9EB6707F05B6}" type="slidenum">
              <a:rPr lang="en-US" altLang="en-US"/>
              <a:pPr>
                <a:defRPr/>
              </a:pPr>
              <a:t>‹#›</a:t>
            </a:fld>
            <a:endParaRPr lang="en-US" altLang="en-US"/>
          </a:p>
        </p:txBody>
      </p:sp>
    </p:spTree>
    <p:extLst>
      <p:ext uri="{BB962C8B-B14F-4D97-AF65-F5344CB8AC3E}">
        <p14:creationId xmlns:p14="http://schemas.microsoft.com/office/powerpoint/2010/main" val="16052491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a:extLst>
              <a:ext uri="{FF2B5EF4-FFF2-40B4-BE49-F238E27FC236}">
                <a16:creationId xmlns:a16="http://schemas.microsoft.com/office/drawing/2014/main" id="{47B760CA-1AEE-E8E9-0B92-B3B1A02D0190}"/>
              </a:ext>
            </a:extLst>
          </p:cNvPr>
          <p:cNvSpPr>
            <a:spLocks noGrp="1" noChangeArrowheads="1"/>
          </p:cNvSpPr>
          <p:nvPr>
            <p:ph type="dt" sz="half" idx="10"/>
          </p:nvPr>
        </p:nvSpPr>
        <p:spPr>
          <a:ln/>
        </p:spPr>
        <p:txBody>
          <a:bodyPr/>
          <a:lstStyle>
            <a:lvl1pPr>
              <a:defRPr/>
            </a:lvl1pPr>
          </a:lstStyle>
          <a:p>
            <a:pPr>
              <a:defRPr/>
            </a:pPr>
            <a:r>
              <a:rPr lang="en-US"/>
              <a:t>December 2024</a:t>
            </a:r>
          </a:p>
        </p:txBody>
      </p:sp>
      <p:sp>
        <p:nvSpPr>
          <p:cNvPr id="6" name="Rectangle 5">
            <a:extLst>
              <a:ext uri="{FF2B5EF4-FFF2-40B4-BE49-F238E27FC236}">
                <a16:creationId xmlns:a16="http://schemas.microsoft.com/office/drawing/2014/main" id="{FD2C5FBC-19C8-1745-D521-1637CEE46F6B}"/>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7C113824-C789-C307-5F06-E0968CCB0C49}"/>
              </a:ext>
            </a:extLst>
          </p:cNvPr>
          <p:cNvSpPr>
            <a:spLocks noGrp="1" noChangeArrowheads="1"/>
          </p:cNvSpPr>
          <p:nvPr>
            <p:ph type="sldNum" sz="quarter" idx="12"/>
          </p:nvPr>
        </p:nvSpPr>
        <p:spPr>
          <a:ln/>
        </p:spPr>
        <p:txBody>
          <a:bodyPr/>
          <a:lstStyle>
            <a:lvl1pPr>
              <a:defRPr/>
            </a:lvl1pPr>
          </a:lstStyle>
          <a:p>
            <a:pPr>
              <a:defRPr/>
            </a:pPr>
            <a:fld id="{801594A2-EE34-4C56-9702-FDBA8C02C1E4}" type="slidenum">
              <a:rPr lang="en-US" altLang="en-US"/>
              <a:pPr>
                <a:defRPr/>
              </a:pPr>
              <a:t>‹#›</a:t>
            </a:fld>
            <a:endParaRPr lang="en-US" altLang="en-US"/>
          </a:p>
        </p:txBody>
      </p:sp>
    </p:spTree>
    <p:extLst>
      <p:ext uri="{BB962C8B-B14F-4D97-AF65-F5344CB8AC3E}">
        <p14:creationId xmlns:p14="http://schemas.microsoft.com/office/powerpoint/2010/main" val="31208265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a:extLst>
              <a:ext uri="{FF2B5EF4-FFF2-40B4-BE49-F238E27FC236}">
                <a16:creationId xmlns:a16="http://schemas.microsoft.com/office/drawing/2014/main" id="{3283C6A3-EB36-1D36-6181-942C6E089651}"/>
              </a:ext>
            </a:extLst>
          </p:cNvPr>
          <p:cNvSpPr>
            <a:spLocks noGrp="1" noChangeArrowheads="1"/>
          </p:cNvSpPr>
          <p:nvPr>
            <p:ph type="dt" sz="half" idx="10"/>
          </p:nvPr>
        </p:nvSpPr>
        <p:spPr>
          <a:ln/>
        </p:spPr>
        <p:txBody>
          <a:bodyPr/>
          <a:lstStyle>
            <a:lvl1pPr>
              <a:defRPr/>
            </a:lvl1pPr>
          </a:lstStyle>
          <a:p>
            <a:pPr>
              <a:defRPr/>
            </a:pPr>
            <a:r>
              <a:rPr lang="en-US"/>
              <a:t>December 2024</a:t>
            </a:r>
          </a:p>
        </p:txBody>
      </p:sp>
      <p:sp>
        <p:nvSpPr>
          <p:cNvPr id="6" name="Rectangle 5">
            <a:extLst>
              <a:ext uri="{FF2B5EF4-FFF2-40B4-BE49-F238E27FC236}">
                <a16:creationId xmlns:a16="http://schemas.microsoft.com/office/drawing/2014/main" id="{FD22205A-68BB-7F70-BB60-E317C8F712E9}"/>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5E368873-68A9-D28A-1B40-3940D9B74BEB}"/>
              </a:ext>
            </a:extLst>
          </p:cNvPr>
          <p:cNvSpPr>
            <a:spLocks noGrp="1" noChangeArrowheads="1"/>
          </p:cNvSpPr>
          <p:nvPr>
            <p:ph type="sldNum" sz="quarter" idx="12"/>
          </p:nvPr>
        </p:nvSpPr>
        <p:spPr>
          <a:ln/>
        </p:spPr>
        <p:txBody>
          <a:bodyPr/>
          <a:lstStyle>
            <a:lvl1pPr>
              <a:defRPr/>
            </a:lvl1pPr>
          </a:lstStyle>
          <a:p>
            <a:pPr>
              <a:defRPr/>
            </a:pPr>
            <a:fld id="{27D10042-5AF9-47A9-AD2D-AEB5041A701A}" type="slidenum">
              <a:rPr lang="en-US" altLang="en-US"/>
              <a:pPr>
                <a:defRPr/>
              </a:pPr>
              <a:t>‹#›</a:t>
            </a:fld>
            <a:endParaRPr lang="en-US" altLang="en-US"/>
          </a:p>
        </p:txBody>
      </p:sp>
    </p:spTree>
    <p:extLst>
      <p:ext uri="{BB962C8B-B14F-4D97-AF65-F5344CB8AC3E}">
        <p14:creationId xmlns:p14="http://schemas.microsoft.com/office/powerpoint/2010/main" val="10205554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37CB507C-3F44-F199-0B85-3078ABD07229}"/>
              </a:ext>
            </a:extLst>
          </p:cNvPr>
          <p:cNvSpPr>
            <a:spLocks noGrp="1" noChangeArrowheads="1"/>
          </p:cNvSpPr>
          <p:nvPr>
            <p:ph type="title"/>
          </p:nvPr>
        </p:nvSpPr>
        <p:spPr bwMode="auto">
          <a:xfrm>
            <a:off x="457200" y="277813"/>
            <a:ext cx="8229600" cy="1139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en-US" altLang="en-US"/>
              <a:t>Click to edit Master title style</a:t>
            </a:r>
          </a:p>
        </p:txBody>
      </p:sp>
      <p:sp>
        <p:nvSpPr>
          <p:cNvPr id="1027" name="Rectangle 3">
            <a:extLst>
              <a:ext uri="{FF2B5EF4-FFF2-40B4-BE49-F238E27FC236}">
                <a16:creationId xmlns:a16="http://schemas.microsoft.com/office/drawing/2014/main" id="{873B8C4B-C525-FA67-B112-0BA43A64310B}"/>
              </a:ext>
            </a:extLst>
          </p:cNvPr>
          <p:cNvSpPr>
            <a:spLocks noGrp="1" noChangeArrowheads="1"/>
          </p:cNvSpPr>
          <p:nvPr>
            <p:ph type="body" idx="1"/>
          </p:nvPr>
        </p:nvSpPr>
        <p:spPr bwMode="auto">
          <a:xfrm>
            <a:off x="457200" y="1600200"/>
            <a:ext cx="8229600" cy="4530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100" name="Rectangle 4">
            <a:extLst>
              <a:ext uri="{FF2B5EF4-FFF2-40B4-BE49-F238E27FC236}">
                <a16:creationId xmlns:a16="http://schemas.microsoft.com/office/drawing/2014/main" id="{CDE811D7-90B0-1EA1-C8F8-519020B4D5AB}"/>
              </a:ext>
            </a:extLst>
          </p:cNvPr>
          <p:cNvSpPr>
            <a:spLocks noGrp="1" noChangeArrowheads="1"/>
          </p:cNvSpPr>
          <p:nvPr>
            <p:ph type="dt" sz="half" idx="2"/>
          </p:nvPr>
        </p:nvSpPr>
        <p:spPr bwMode="auto">
          <a:xfrm>
            <a:off x="457200" y="6248400"/>
            <a:ext cx="2133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000">
                <a:cs typeface="Arial" charset="0"/>
              </a:defRPr>
            </a:lvl1pPr>
          </a:lstStyle>
          <a:p>
            <a:pPr>
              <a:defRPr/>
            </a:pPr>
            <a:r>
              <a:rPr lang="en-US"/>
              <a:t>December 2024</a:t>
            </a:r>
          </a:p>
        </p:txBody>
      </p:sp>
      <p:sp>
        <p:nvSpPr>
          <p:cNvPr id="4101" name="Rectangle 5">
            <a:extLst>
              <a:ext uri="{FF2B5EF4-FFF2-40B4-BE49-F238E27FC236}">
                <a16:creationId xmlns:a16="http://schemas.microsoft.com/office/drawing/2014/main" id="{3E1590DB-80C7-48E4-D991-BFCC104E1749}"/>
              </a:ext>
            </a:extLst>
          </p:cNvPr>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000">
                <a:cs typeface="Arial" charset="0"/>
              </a:defRPr>
            </a:lvl1pPr>
          </a:lstStyle>
          <a:p>
            <a:pPr>
              <a:defRPr/>
            </a:pPr>
            <a:endParaRPr lang="en-US"/>
          </a:p>
        </p:txBody>
      </p:sp>
      <p:sp>
        <p:nvSpPr>
          <p:cNvPr id="4102" name="Rectangle 6">
            <a:extLst>
              <a:ext uri="{FF2B5EF4-FFF2-40B4-BE49-F238E27FC236}">
                <a16:creationId xmlns:a16="http://schemas.microsoft.com/office/drawing/2014/main" id="{2C00FFB4-429B-6491-35F6-36430A09309D}"/>
              </a:ext>
            </a:extLst>
          </p:cNvPr>
          <p:cNvSpPr>
            <a:spLocks noGrp="1" noChangeArrowheads="1"/>
          </p:cNvSpPr>
          <p:nvPr>
            <p:ph type="sldNum" sz="quarter" idx="4"/>
          </p:nvPr>
        </p:nvSpPr>
        <p:spPr bwMode="auto">
          <a:xfrm>
            <a:off x="6553200" y="6248400"/>
            <a:ext cx="2133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000"/>
            </a:lvl1pPr>
          </a:lstStyle>
          <a:p>
            <a:pPr>
              <a:defRPr/>
            </a:pPr>
            <a:fld id="{73AA2215-3D16-4841-90AE-AC6637DACDBA}" type="slidenum">
              <a:rPr lang="en-US" altLang="en-US"/>
              <a:pPr>
                <a:defRPr/>
              </a:pPr>
              <a:t>‹#›</a:t>
            </a:fld>
            <a:endParaRPr lang="en-US" altLang="en-US"/>
          </a:p>
        </p:txBody>
      </p:sp>
      <p:sp>
        <p:nvSpPr>
          <p:cNvPr id="1031" name="Rectangle 7">
            <a:extLst>
              <a:ext uri="{FF2B5EF4-FFF2-40B4-BE49-F238E27FC236}">
                <a16:creationId xmlns:a16="http://schemas.microsoft.com/office/drawing/2014/main" id="{DCB60D10-51E6-8570-06AE-405320D3A6A5}"/>
              </a:ext>
            </a:extLst>
          </p:cNvPr>
          <p:cNvSpPr>
            <a:spLocks noChangeArrowheads="1"/>
          </p:cNvSpPr>
          <p:nvPr/>
        </p:nvSpPr>
        <p:spPr bwMode="auto">
          <a:xfrm>
            <a:off x="0" y="0"/>
            <a:ext cx="228600" cy="2286000"/>
          </a:xfrm>
          <a:prstGeom prst="rect">
            <a:avLst/>
          </a:prstGeom>
          <a:solidFill>
            <a:schemeClr val="bg2"/>
          </a:solidFill>
          <a:ln>
            <a:noFill/>
          </a:ln>
        </p:spPr>
        <p:txBody>
          <a:bodyPr wrap="none" anchor="ctr"/>
          <a:lstStyle>
            <a:lvl1pPr>
              <a:defRPr>
                <a:solidFill>
                  <a:schemeClr val="tx1"/>
                </a:solidFill>
                <a:latin typeface="Verdana" panose="020B0604030504040204" pitchFamily="34" charset="0"/>
                <a:cs typeface="Arial" panose="020B0604020202020204" pitchFamily="34" charset="0"/>
              </a:defRPr>
            </a:lvl1pPr>
            <a:lvl2pPr marL="742950" indent="-285750">
              <a:defRPr>
                <a:solidFill>
                  <a:schemeClr val="tx1"/>
                </a:solidFill>
                <a:latin typeface="Verdana" panose="020B0604030504040204" pitchFamily="34" charset="0"/>
                <a:cs typeface="Arial" panose="020B0604020202020204" pitchFamily="34" charset="0"/>
              </a:defRPr>
            </a:lvl2pPr>
            <a:lvl3pPr marL="1143000" indent="-228600">
              <a:defRPr>
                <a:solidFill>
                  <a:schemeClr val="tx1"/>
                </a:solidFill>
                <a:latin typeface="Verdana" panose="020B0604030504040204" pitchFamily="34" charset="0"/>
                <a:cs typeface="Arial" panose="020B0604020202020204" pitchFamily="34" charset="0"/>
              </a:defRPr>
            </a:lvl3pPr>
            <a:lvl4pPr marL="1600200" indent="-228600">
              <a:defRPr>
                <a:solidFill>
                  <a:schemeClr val="tx1"/>
                </a:solidFill>
                <a:latin typeface="Verdana" panose="020B0604030504040204" pitchFamily="34" charset="0"/>
                <a:cs typeface="Arial" panose="020B0604020202020204" pitchFamily="34" charset="0"/>
              </a:defRPr>
            </a:lvl4pPr>
            <a:lvl5pPr marL="2057400" indent="-228600">
              <a:defRPr>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algn="ctr" eaLnBrk="1" hangingPunct="1">
              <a:defRPr/>
            </a:pPr>
            <a:endParaRPr lang="en-US" altLang="en-US" sz="2400">
              <a:latin typeface="Times New Roman" panose="02020603050405020304" pitchFamily="18" charset="0"/>
            </a:endParaRPr>
          </a:p>
        </p:txBody>
      </p:sp>
      <p:sp>
        <p:nvSpPr>
          <p:cNvPr id="1032" name="Line 8">
            <a:extLst>
              <a:ext uri="{FF2B5EF4-FFF2-40B4-BE49-F238E27FC236}">
                <a16:creationId xmlns:a16="http://schemas.microsoft.com/office/drawing/2014/main" id="{5133DE3E-7D3A-FB95-215D-6FFFC1F87A12}"/>
              </a:ext>
            </a:extLst>
          </p:cNvPr>
          <p:cNvSpPr>
            <a:spLocks noChangeShapeType="1"/>
          </p:cNvSpPr>
          <p:nvPr/>
        </p:nvSpPr>
        <p:spPr bwMode="auto">
          <a:xfrm>
            <a:off x="457200" y="1447800"/>
            <a:ext cx="8077200" cy="0"/>
          </a:xfrm>
          <a:prstGeom prst="line">
            <a:avLst/>
          </a:prstGeom>
          <a:noFill/>
          <a:ln w="19050">
            <a:solidFill>
              <a:schemeClr val="tx2"/>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033" name="Rectangle 9">
            <a:extLst>
              <a:ext uri="{FF2B5EF4-FFF2-40B4-BE49-F238E27FC236}">
                <a16:creationId xmlns:a16="http://schemas.microsoft.com/office/drawing/2014/main" id="{926F98DC-A43B-22C9-941F-AA426A1F197D}"/>
              </a:ext>
            </a:extLst>
          </p:cNvPr>
          <p:cNvSpPr>
            <a:spLocks noChangeArrowheads="1"/>
          </p:cNvSpPr>
          <p:nvPr/>
        </p:nvSpPr>
        <p:spPr bwMode="auto">
          <a:xfrm>
            <a:off x="0" y="2286000"/>
            <a:ext cx="228600" cy="2286000"/>
          </a:xfrm>
          <a:prstGeom prst="rect">
            <a:avLst/>
          </a:prstGeom>
          <a:solidFill>
            <a:schemeClr val="accent2"/>
          </a:solidFill>
          <a:ln>
            <a:noFill/>
          </a:ln>
        </p:spPr>
        <p:txBody>
          <a:bodyPr wrap="none" anchor="ctr"/>
          <a:lstStyle>
            <a:lvl1pPr>
              <a:defRPr>
                <a:solidFill>
                  <a:schemeClr val="tx1"/>
                </a:solidFill>
                <a:latin typeface="Verdana" panose="020B0604030504040204" pitchFamily="34" charset="0"/>
                <a:cs typeface="Arial" panose="020B0604020202020204" pitchFamily="34" charset="0"/>
              </a:defRPr>
            </a:lvl1pPr>
            <a:lvl2pPr marL="742950" indent="-285750">
              <a:defRPr>
                <a:solidFill>
                  <a:schemeClr val="tx1"/>
                </a:solidFill>
                <a:latin typeface="Verdana" panose="020B0604030504040204" pitchFamily="34" charset="0"/>
                <a:cs typeface="Arial" panose="020B0604020202020204" pitchFamily="34" charset="0"/>
              </a:defRPr>
            </a:lvl2pPr>
            <a:lvl3pPr marL="1143000" indent="-228600">
              <a:defRPr>
                <a:solidFill>
                  <a:schemeClr val="tx1"/>
                </a:solidFill>
                <a:latin typeface="Verdana" panose="020B0604030504040204" pitchFamily="34" charset="0"/>
                <a:cs typeface="Arial" panose="020B0604020202020204" pitchFamily="34" charset="0"/>
              </a:defRPr>
            </a:lvl3pPr>
            <a:lvl4pPr marL="1600200" indent="-228600">
              <a:defRPr>
                <a:solidFill>
                  <a:schemeClr val="tx1"/>
                </a:solidFill>
                <a:latin typeface="Verdana" panose="020B0604030504040204" pitchFamily="34" charset="0"/>
                <a:cs typeface="Arial" panose="020B0604020202020204" pitchFamily="34" charset="0"/>
              </a:defRPr>
            </a:lvl4pPr>
            <a:lvl5pPr marL="2057400" indent="-228600">
              <a:defRPr>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algn="ctr" eaLnBrk="1" hangingPunct="1">
              <a:defRPr/>
            </a:pPr>
            <a:endParaRPr lang="en-US" altLang="en-US" sz="2400">
              <a:latin typeface="Times New Roman" panose="02020603050405020304" pitchFamily="18" charset="0"/>
            </a:endParaRPr>
          </a:p>
        </p:txBody>
      </p:sp>
      <p:sp>
        <p:nvSpPr>
          <p:cNvPr id="1034" name="Rectangle 10">
            <a:extLst>
              <a:ext uri="{FF2B5EF4-FFF2-40B4-BE49-F238E27FC236}">
                <a16:creationId xmlns:a16="http://schemas.microsoft.com/office/drawing/2014/main" id="{7685DF19-BFC0-AF36-300C-121CF2CD9227}"/>
              </a:ext>
            </a:extLst>
          </p:cNvPr>
          <p:cNvSpPr>
            <a:spLocks noChangeArrowheads="1"/>
          </p:cNvSpPr>
          <p:nvPr/>
        </p:nvSpPr>
        <p:spPr bwMode="auto">
          <a:xfrm>
            <a:off x="0" y="4572000"/>
            <a:ext cx="228600" cy="2286000"/>
          </a:xfrm>
          <a:prstGeom prst="rect">
            <a:avLst/>
          </a:prstGeom>
          <a:solidFill>
            <a:schemeClr val="tx2"/>
          </a:solidFill>
          <a:ln>
            <a:noFill/>
          </a:ln>
        </p:spPr>
        <p:txBody>
          <a:bodyPr wrap="none" anchor="ctr"/>
          <a:lstStyle>
            <a:lvl1pPr>
              <a:defRPr>
                <a:solidFill>
                  <a:schemeClr val="tx1"/>
                </a:solidFill>
                <a:latin typeface="Verdana" panose="020B0604030504040204" pitchFamily="34" charset="0"/>
                <a:cs typeface="Arial" panose="020B0604020202020204" pitchFamily="34" charset="0"/>
              </a:defRPr>
            </a:lvl1pPr>
            <a:lvl2pPr marL="742950" indent="-285750">
              <a:defRPr>
                <a:solidFill>
                  <a:schemeClr val="tx1"/>
                </a:solidFill>
                <a:latin typeface="Verdana" panose="020B0604030504040204" pitchFamily="34" charset="0"/>
                <a:cs typeface="Arial" panose="020B0604020202020204" pitchFamily="34" charset="0"/>
              </a:defRPr>
            </a:lvl2pPr>
            <a:lvl3pPr marL="1143000" indent="-228600">
              <a:defRPr>
                <a:solidFill>
                  <a:schemeClr val="tx1"/>
                </a:solidFill>
                <a:latin typeface="Verdana" panose="020B0604030504040204" pitchFamily="34" charset="0"/>
                <a:cs typeface="Arial" panose="020B0604020202020204" pitchFamily="34" charset="0"/>
              </a:defRPr>
            </a:lvl3pPr>
            <a:lvl4pPr marL="1600200" indent="-228600">
              <a:defRPr>
                <a:solidFill>
                  <a:schemeClr val="tx1"/>
                </a:solidFill>
                <a:latin typeface="Verdana" panose="020B0604030504040204" pitchFamily="34" charset="0"/>
                <a:cs typeface="Arial" panose="020B0604020202020204" pitchFamily="34" charset="0"/>
              </a:defRPr>
            </a:lvl4pPr>
            <a:lvl5pPr marL="2057400" indent="-228600">
              <a:defRPr>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algn="ctr" eaLnBrk="1" hangingPunct="1">
              <a:defRPr/>
            </a:pPr>
            <a:endParaRPr lang="en-US" altLang="en-US" sz="2400">
              <a:latin typeface="Times New Roman" panose="02020603050405020304" pitchFamily="18" charset="0"/>
            </a:endParaRPr>
          </a:p>
        </p:txBody>
      </p:sp>
    </p:spTree>
  </p:cSld>
  <p:clrMap bg1="lt1" tx1="dk1" bg2="lt2" tx2="dk2" accent1="accent1" accent2="accent2" accent3="accent3" accent4="accent4" accent5="accent5" accent6="accent6" hlink="hlink" folHlink="folHlink"/>
  <p:sldLayoutIdLst>
    <p:sldLayoutId id="2147484220" r:id="rId1"/>
    <p:sldLayoutId id="2147484210" r:id="rId2"/>
    <p:sldLayoutId id="2147484211" r:id="rId3"/>
    <p:sldLayoutId id="2147484212" r:id="rId4"/>
    <p:sldLayoutId id="2147484213" r:id="rId5"/>
    <p:sldLayoutId id="2147484214" r:id="rId6"/>
    <p:sldLayoutId id="2147484215" r:id="rId7"/>
    <p:sldLayoutId id="2147484216" r:id="rId8"/>
    <p:sldLayoutId id="2147484217" r:id="rId9"/>
    <p:sldLayoutId id="2147484218" r:id="rId10"/>
    <p:sldLayoutId id="2147484219" r:id="rId11"/>
  </p:sldLayoutIdLst>
  <p:hf hdr="0" ftr="0"/>
  <p:txStyles>
    <p:titleStyle>
      <a:lvl1pPr algn="l" rtl="0" eaLnBrk="0" fontAlgn="base" hangingPunct="0">
        <a:spcBef>
          <a:spcPct val="0"/>
        </a:spcBef>
        <a:spcAft>
          <a:spcPct val="0"/>
        </a:spcAft>
        <a:defRPr sz="4400">
          <a:solidFill>
            <a:schemeClr val="tx2"/>
          </a:solidFill>
          <a:latin typeface="+mj-lt"/>
          <a:ea typeface="+mj-ea"/>
          <a:cs typeface="+mj-cs"/>
        </a:defRPr>
      </a:lvl1pPr>
      <a:lvl2pPr algn="l" rtl="0" eaLnBrk="0" fontAlgn="base" hangingPunct="0">
        <a:spcBef>
          <a:spcPct val="0"/>
        </a:spcBef>
        <a:spcAft>
          <a:spcPct val="0"/>
        </a:spcAft>
        <a:defRPr sz="4400">
          <a:solidFill>
            <a:schemeClr val="tx2"/>
          </a:solidFill>
          <a:latin typeface="Garamond" pitchFamily="18" charset="0"/>
          <a:cs typeface="Arial" charset="0"/>
        </a:defRPr>
      </a:lvl2pPr>
      <a:lvl3pPr algn="l" rtl="0" eaLnBrk="0" fontAlgn="base" hangingPunct="0">
        <a:spcBef>
          <a:spcPct val="0"/>
        </a:spcBef>
        <a:spcAft>
          <a:spcPct val="0"/>
        </a:spcAft>
        <a:defRPr sz="4400">
          <a:solidFill>
            <a:schemeClr val="tx2"/>
          </a:solidFill>
          <a:latin typeface="Garamond" pitchFamily="18" charset="0"/>
          <a:cs typeface="Arial" charset="0"/>
        </a:defRPr>
      </a:lvl3pPr>
      <a:lvl4pPr algn="l" rtl="0" eaLnBrk="0" fontAlgn="base" hangingPunct="0">
        <a:spcBef>
          <a:spcPct val="0"/>
        </a:spcBef>
        <a:spcAft>
          <a:spcPct val="0"/>
        </a:spcAft>
        <a:defRPr sz="4400">
          <a:solidFill>
            <a:schemeClr val="tx2"/>
          </a:solidFill>
          <a:latin typeface="Garamond" pitchFamily="18" charset="0"/>
          <a:cs typeface="Arial" charset="0"/>
        </a:defRPr>
      </a:lvl4pPr>
      <a:lvl5pPr algn="l" rtl="0" eaLnBrk="0" fontAlgn="base" hangingPunct="0">
        <a:spcBef>
          <a:spcPct val="0"/>
        </a:spcBef>
        <a:spcAft>
          <a:spcPct val="0"/>
        </a:spcAft>
        <a:defRPr sz="4400">
          <a:solidFill>
            <a:schemeClr val="tx2"/>
          </a:solidFill>
          <a:latin typeface="Garamond" pitchFamily="18" charset="0"/>
          <a:cs typeface="Arial" charset="0"/>
        </a:defRPr>
      </a:lvl5pPr>
      <a:lvl6pPr marL="457200" algn="l" rtl="0" fontAlgn="base">
        <a:spcBef>
          <a:spcPct val="0"/>
        </a:spcBef>
        <a:spcAft>
          <a:spcPct val="0"/>
        </a:spcAft>
        <a:defRPr sz="4400">
          <a:solidFill>
            <a:schemeClr val="tx2"/>
          </a:solidFill>
          <a:latin typeface="Garamond" pitchFamily="18" charset="0"/>
          <a:cs typeface="Arial" charset="0"/>
        </a:defRPr>
      </a:lvl6pPr>
      <a:lvl7pPr marL="914400" algn="l" rtl="0" fontAlgn="base">
        <a:spcBef>
          <a:spcPct val="0"/>
        </a:spcBef>
        <a:spcAft>
          <a:spcPct val="0"/>
        </a:spcAft>
        <a:defRPr sz="4400">
          <a:solidFill>
            <a:schemeClr val="tx2"/>
          </a:solidFill>
          <a:latin typeface="Garamond" pitchFamily="18" charset="0"/>
          <a:cs typeface="Arial" charset="0"/>
        </a:defRPr>
      </a:lvl7pPr>
      <a:lvl8pPr marL="1371600" algn="l" rtl="0" fontAlgn="base">
        <a:spcBef>
          <a:spcPct val="0"/>
        </a:spcBef>
        <a:spcAft>
          <a:spcPct val="0"/>
        </a:spcAft>
        <a:defRPr sz="4400">
          <a:solidFill>
            <a:schemeClr val="tx2"/>
          </a:solidFill>
          <a:latin typeface="Garamond" pitchFamily="18" charset="0"/>
          <a:cs typeface="Arial" charset="0"/>
        </a:defRPr>
      </a:lvl8pPr>
      <a:lvl9pPr marL="1828800" algn="l" rtl="0" fontAlgn="base">
        <a:spcBef>
          <a:spcPct val="0"/>
        </a:spcBef>
        <a:spcAft>
          <a:spcPct val="0"/>
        </a:spcAft>
        <a:defRPr sz="4400">
          <a:solidFill>
            <a:schemeClr val="tx2"/>
          </a:solidFill>
          <a:latin typeface="Garamond" pitchFamily="18" charset="0"/>
          <a:cs typeface="Arial" charset="0"/>
        </a:defRPr>
      </a:lvl9pPr>
    </p:titleStyle>
    <p:bodyStyle>
      <a:lvl1pPr marL="342900" indent="-342900" algn="l" rtl="0" eaLnBrk="0" fontAlgn="base" hangingPunct="0">
        <a:spcBef>
          <a:spcPct val="20000"/>
        </a:spcBef>
        <a:spcAft>
          <a:spcPct val="0"/>
        </a:spcAft>
        <a:buClr>
          <a:schemeClr val="bg2"/>
        </a:buClr>
        <a:buSzPct val="75000"/>
        <a:buFont typeface="Wingdings" panose="05000000000000000000" pitchFamily="2" charset="2"/>
        <a:buChar char="p"/>
        <a:defRPr sz="2800">
          <a:solidFill>
            <a:schemeClr val="tx1"/>
          </a:solidFill>
          <a:latin typeface="+mn-lt"/>
          <a:ea typeface="+mn-ea"/>
          <a:cs typeface="+mn-cs"/>
        </a:defRPr>
      </a:lvl1pPr>
      <a:lvl2pPr marL="742950" indent="-285750" algn="l" rtl="0" eaLnBrk="0" fontAlgn="base" hangingPunct="0">
        <a:spcBef>
          <a:spcPct val="20000"/>
        </a:spcBef>
        <a:spcAft>
          <a:spcPct val="0"/>
        </a:spcAft>
        <a:buClr>
          <a:schemeClr val="tx2"/>
        </a:buClr>
        <a:buSzPct val="75000"/>
        <a:buFont typeface="Wingdings" panose="05000000000000000000" pitchFamily="2" charset="2"/>
        <a:buChar char="n"/>
        <a:defRPr sz="2400">
          <a:solidFill>
            <a:schemeClr val="tx1"/>
          </a:solidFill>
          <a:latin typeface="+mn-lt"/>
          <a:cs typeface="+mn-cs"/>
        </a:defRPr>
      </a:lvl2pPr>
      <a:lvl3pPr marL="1143000" indent="-228600" algn="l" rtl="0" eaLnBrk="0" fontAlgn="base" hangingPunct="0">
        <a:spcBef>
          <a:spcPct val="20000"/>
        </a:spcBef>
        <a:spcAft>
          <a:spcPct val="0"/>
        </a:spcAft>
        <a:buClr>
          <a:schemeClr val="accent1"/>
        </a:buClr>
        <a:buSzPct val="65000"/>
        <a:buFont typeface="Wingdings" panose="05000000000000000000" pitchFamily="2" charset="2"/>
        <a:buChar char="p"/>
        <a:defRPr sz="2000">
          <a:solidFill>
            <a:schemeClr val="tx1"/>
          </a:solidFill>
          <a:latin typeface="+mn-lt"/>
          <a:cs typeface="+mn-cs"/>
        </a:defRPr>
      </a:lvl3pPr>
      <a:lvl4pPr marL="1600200" indent="-228600" algn="l" rtl="0" eaLnBrk="0" fontAlgn="base" hangingPunct="0">
        <a:spcBef>
          <a:spcPct val="20000"/>
        </a:spcBef>
        <a:spcAft>
          <a:spcPct val="0"/>
        </a:spcAft>
        <a:buClr>
          <a:schemeClr val="bg2"/>
        </a:buClr>
        <a:buFont typeface="Wingdings" panose="05000000000000000000" pitchFamily="2" charset="2"/>
        <a:buChar char="§"/>
        <a:defRPr>
          <a:solidFill>
            <a:schemeClr val="tx1"/>
          </a:solidFill>
          <a:latin typeface="+mn-lt"/>
          <a:cs typeface="+mn-cs"/>
        </a:defRPr>
      </a:lvl4pPr>
      <a:lvl5pPr marL="2057400" indent="-228600" algn="l" rtl="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mn-lt"/>
          <a:cs typeface="+mn-cs"/>
        </a:defRPr>
      </a:lvl5pPr>
      <a:lvl6pPr marL="2514600" indent="-228600" algn="l" rtl="0" fontAlgn="base">
        <a:spcBef>
          <a:spcPct val="20000"/>
        </a:spcBef>
        <a:spcAft>
          <a:spcPct val="0"/>
        </a:spcAft>
        <a:buClr>
          <a:schemeClr val="tx2"/>
        </a:buClr>
        <a:buSzPct val="80000"/>
        <a:buFont typeface="Wingdings" pitchFamily="2" charset="2"/>
        <a:buChar char="§"/>
        <a:defRPr>
          <a:solidFill>
            <a:schemeClr val="tx1"/>
          </a:solidFill>
          <a:latin typeface="+mn-lt"/>
          <a:cs typeface="+mn-cs"/>
        </a:defRPr>
      </a:lvl6pPr>
      <a:lvl7pPr marL="2971800" indent="-228600" algn="l" rtl="0" fontAlgn="base">
        <a:spcBef>
          <a:spcPct val="20000"/>
        </a:spcBef>
        <a:spcAft>
          <a:spcPct val="0"/>
        </a:spcAft>
        <a:buClr>
          <a:schemeClr val="tx2"/>
        </a:buClr>
        <a:buSzPct val="80000"/>
        <a:buFont typeface="Wingdings" pitchFamily="2" charset="2"/>
        <a:buChar char="§"/>
        <a:defRPr>
          <a:solidFill>
            <a:schemeClr val="tx1"/>
          </a:solidFill>
          <a:latin typeface="+mn-lt"/>
          <a:cs typeface="+mn-cs"/>
        </a:defRPr>
      </a:lvl7pPr>
      <a:lvl8pPr marL="3429000" indent="-228600" algn="l" rtl="0" fontAlgn="base">
        <a:spcBef>
          <a:spcPct val="20000"/>
        </a:spcBef>
        <a:spcAft>
          <a:spcPct val="0"/>
        </a:spcAft>
        <a:buClr>
          <a:schemeClr val="tx2"/>
        </a:buClr>
        <a:buSzPct val="80000"/>
        <a:buFont typeface="Wingdings" pitchFamily="2" charset="2"/>
        <a:buChar char="§"/>
        <a:defRPr>
          <a:solidFill>
            <a:schemeClr val="tx1"/>
          </a:solidFill>
          <a:latin typeface="+mn-lt"/>
          <a:cs typeface="+mn-cs"/>
        </a:defRPr>
      </a:lvl8pPr>
      <a:lvl9pPr marL="3886200" indent="-228600" algn="l" rtl="0" fontAlgn="base">
        <a:spcBef>
          <a:spcPct val="20000"/>
        </a:spcBef>
        <a:spcAft>
          <a:spcPct val="0"/>
        </a:spcAft>
        <a:buClr>
          <a:schemeClr val="tx2"/>
        </a:buClr>
        <a:buSzPct val="80000"/>
        <a:buFont typeface="Wingdings" pitchFamily="2" charset="2"/>
        <a:buChar char="§"/>
        <a:defRPr>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shams@crescentpower.net"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a:extLst>
              <a:ext uri="{FF2B5EF4-FFF2-40B4-BE49-F238E27FC236}">
                <a16:creationId xmlns:a16="http://schemas.microsoft.com/office/drawing/2014/main" id="{6AC76799-6A2F-DAB4-808D-BA29161BC88F}"/>
              </a:ext>
            </a:extLst>
          </p:cNvPr>
          <p:cNvSpPr>
            <a:spLocks noGrp="1" noChangeArrowheads="1"/>
          </p:cNvSpPr>
          <p:nvPr>
            <p:ph type="ctrTitle"/>
          </p:nvPr>
        </p:nvSpPr>
        <p:spPr>
          <a:xfrm>
            <a:off x="533400" y="685800"/>
            <a:ext cx="8077200" cy="2127250"/>
          </a:xfrm>
        </p:spPr>
        <p:txBody>
          <a:bodyPr/>
          <a:lstStyle/>
          <a:p>
            <a:pPr eaLnBrk="1" hangingPunct="1"/>
            <a:r>
              <a:rPr lang="en-US" altLang="en-US" sz="4000" dirty="0"/>
              <a:t>CARD and CRRBA Allocation to Entities that pay TCOS (4-CP) &amp; Allocate All CARD System-Wide </a:t>
            </a:r>
            <a:endParaRPr lang="en-US" altLang="en-US" sz="4400" dirty="0"/>
          </a:p>
        </p:txBody>
      </p:sp>
      <p:sp>
        <p:nvSpPr>
          <p:cNvPr id="5123" name="Rectangle 3">
            <a:extLst>
              <a:ext uri="{FF2B5EF4-FFF2-40B4-BE49-F238E27FC236}">
                <a16:creationId xmlns:a16="http://schemas.microsoft.com/office/drawing/2014/main" id="{648F9BFE-A2EB-4979-EC7E-7C52D0C99987}"/>
              </a:ext>
            </a:extLst>
          </p:cNvPr>
          <p:cNvSpPr>
            <a:spLocks noGrp="1" noChangeArrowheads="1"/>
          </p:cNvSpPr>
          <p:nvPr>
            <p:ph type="subTitle" idx="1"/>
          </p:nvPr>
        </p:nvSpPr>
        <p:spPr>
          <a:xfrm>
            <a:off x="609600" y="3270250"/>
            <a:ext cx="7848600" cy="2209800"/>
          </a:xfrm>
        </p:spPr>
        <p:txBody>
          <a:bodyPr/>
          <a:lstStyle/>
          <a:p>
            <a:pPr eaLnBrk="1" hangingPunct="1">
              <a:lnSpc>
                <a:spcPct val="90000"/>
              </a:lnSpc>
            </a:pPr>
            <a:r>
              <a:rPr lang="en-US" altLang="en-US" sz="2000" dirty="0"/>
              <a:t>Shams Siddiqi, Ph.D.</a:t>
            </a:r>
          </a:p>
          <a:p>
            <a:pPr eaLnBrk="1" hangingPunct="1">
              <a:lnSpc>
                <a:spcPct val="90000"/>
              </a:lnSpc>
            </a:pPr>
            <a:r>
              <a:rPr lang="en-US" altLang="en-US" sz="2000" b="1" dirty="0"/>
              <a:t>City of Georgetown Utilities</a:t>
            </a:r>
          </a:p>
          <a:p>
            <a:pPr eaLnBrk="1" hangingPunct="1">
              <a:lnSpc>
                <a:spcPct val="90000"/>
              </a:lnSpc>
            </a:pPr>
            <a:r>
              <a:rPr lang="en-US" altLang="en-US" sz="2000" dirty="0"/>
              <a:t>(512) 619-3532</a:t>
            </a:r>
          </a:p>
          <a:p>
            <a:pPr eaLnBrk="1" hangingPunct="1">
              <a:lnSpc>
                <a:spcPct val="90000"/>
              </a:lnSpc>
            </a:pPr>
            <a:r>
              <a:rPr lang="en-US" altLang="en-US" sz="2000" dirty="0">
                <a:hlinkClick r:id="rId3"/>
              </a:rPr>
              <a:t>shams@crescentpower.net</a:t>
            </a:r>
            <a:endParaRPr lang="en-US" altLang="en-US" sz="2000" dirty="0"/>
          </a:p>
          <a:p>
            <a:pPr eaLnBrk="1" hangingPunct="1">
              <a:lnSpc>
                <a:spcPct val="90000"/>
              </a:lnSpc>
            </a:pPr>
            <a:r>
              <a:rPr lang="en-US" altLang="en-US" sz="2000" dirty="0"/>
              <a:t>WMS Meeting</a:t>
            </a:r>
          </a:p>
          <a:p>
            <a:pPr eaLnBrk="1" hangingPunct="1">
              <a:lnSpc>
                <a:spcPct val="90000"/>
              </a:lnSpc>
            </a:pPr>
            <a:r>
              <a:rPr lang="en-US" altLang="en-US" sz="2000" dirty="0"/>
              <a:t>December 4, 2024</a:t>
            </a:r>
          </a:p>
          <a:p>
            <a:pPr eaLnBrk="1" hangingPunct="1">
              <a:lnSpc>
                <a:spcPct val="90000"/>
              </a:lnSpc>
            </a:pPr>
            <a:endParaRPr lang="en-US" altLang="en-US" sz="20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Date Placeholder 3">
            <a:extLst>
              <a:ext uri="{FF2B5EF4-FFF2-40B4-BE49-F238E27FC236}">
                <a16:creationId xmlns:a16="http://schemas.microsoft.com/office/drawing/2014/main" id="{16543939-5D24-1CF2-5C97-E7526FBEDD2A}"/>
              </a:ext>
            </a:extLst>
          </p:cNvPr>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Wingdings" panose="05000000000000000000" pitchFamily="2" charset="2"/>
              <a:buChar char="p"/>
              <a:defRPr sz="2800">
                <a:solidFill>
                  <a:schemeClr val="tx1"/>
                </a:solidFill>
                <a:latin typeface="Verdana" panose="020B0604030504040204" pitchFamily="34" charset="0"/>
                <a:cs typeface="Arial" panose="020B060402020202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Verdana" panose="020B0604030504040204" pitchFamily="34" charset="0"/>
                <a:cs typeface="Arial" panose="020B060402020202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Verdana" panose="020B0604030504040204" pitchFamily="34" charset="0"/>
                <a:cs typeface="Arial" panose="020B0604020202020204" pitchFamily="34" charset="0"/>
              </a:defRPr>
            </a:lvl3pPr>
            <a:lvl4pPr marL="1600200" indent="-228600">
              <a:spcBef>
                <a:spcPct val="20000"/>
              </a:spcBef>
              <a:buClr>
                <a:schemeClr val="bg2"/>
              </a:buClr>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4pPr>
            <a:lvl5pPr marL="2057400" indent="-228600">
              <a:spcBef>
                <a:spcPct val="20000"/>
              </a:spcBef>
              <a:buClr>
                <a:schemeClr val="tx2"/>
              </a:buClr>
              <a:buSzPct val="80000"/>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9pPr>
          </a:lstStyle>
          <a:p>
            <a:pPr>
              <a:spcBef>
                <a:spcPct val="0"/>
              </a:spcBef>
              <a:buClrTx/>
              <a:buSzTx/>
              <a:buFontTx/>
              <a:buNone/>
            </a:pPr>
            <a:r>
              <a:rPr lang="en-US" altLang="en-US" sz="1000"/>
              <a:t>December 2024</a:t>
            </a:r>
            <a:endParaRPr lang="en-US" altLang="en-US" sz="1000" dirty="0"/>
          </a:p>
        </p:txBody>
      </p:sp>
      <p:sp>
        <p:nvSpPr>
          <p:cNvPr id="9219" name="Slide Number Placeholder 5">
            <a:extLst>
              <a:ext uri="{FF2B5EF4-FFF2-40B4-BE49-F238E27FC236}">
                <a16:creationId xmlns:a16="http://schemas.microsoft.com/office/drawing/2014/main" id="{47EABF82-398A-2DC5-46AD-F238C09E566B}"/>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Wingdings" panose="05000000000000000000" pitchFamily="2" charset="2"/>
              <a:buChar char="p"/>
              <a:defRPr sz="2800">
                <a:solidFill>
                  <a:schemeClr val="tx1"/>
                </a:solidFill>
                <a:latin typeface="Verdana" panose="020B0604030504040204" pitchFamily="34" charset="0"/>
                <a:cs typeface="Arial" panose="020B060402020202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Verdana" panose="020B0604030504040204" pitchFamily="34" charset="0"/>
                <a:cs typeface="Arial" panose="020B060402020202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Verdana" panose="020B0604030504040204" pitchFamily="34" charset="0"/>
                <a:cs typeface="Arial" panose="020B0604020202020204" pitchFamily="34" charset="0"/>
              </a:defRPr>
            </a:lvl3pPr>
            <a:lvl4pPr marL="1600200" indent="-228600">
              <a:spcBef>
                <a:spcPct val="20000"/>
              </a:spcBef>
              <a:buClr>
                <a:schemeClr val="bg2"/>
              </a:buClr>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4pPr>
            <a:lvl5pPr marL="2057400" indent="-228600">
              <a:spcBef>
                <a:spcPct val="20000"/>
              </a:spcBef>
              <a:buClr>
                <a:schemeClr val="tx2"/>
              </a:buClr>
              <a:buSzPct val="80000"/>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9pPr>
          </a:lstStyle>
          <a:p>
            <a:pPr>
              <a:spcBef>
                <a:spcPct val="0"/>
              </a:spcBef>
              <a:buClrTx/>
              <a:buSzTx/>
              <a:buFontTx/>
              <a:buNone/>
            </a:pPr>
            <a:fld id="{C93B6A11-0725-4114-B4C2-B5976F9FADE4}" type="slidenum">
              <a:rPr lang="en-US" altLang="en-US" sz="1000" smtClean="0"/>
              <a:pPr>
                <a:spcBef>
                  <a:spcPct val="0"/>
                </a:spcBef>
                <a:buClrTx/>
                <a:buSzTx/>
                <a:buFontTx/>
                <a:buNone/>
              </a:pPr>
              <a:t>2</a:t>
            </a:fld>
            <a:endParaRPr lang="en-US" altLang="en-US" sz="1000" dirty="0"/>
          </a:p>
        </p:txBody>
      </p:sp>
      <p:sp>
        <p:nvSpPr>
          <p:cNvPr id="9220" name="Rectangle 2">
            <a:extLst>
              <a:ext uri="{FF2B5EF4-FFF2-40B4-BE49-F238E27FC236}">
                <a16:creationId xmlns:a16="http://schemas.microsoft.com/office/drawing/2014/main" id="{CDAEFA0E-D76A-46E5-46DA-F1D33CA7EB35}"/>
              </a:ext>
            </a:extLst>
          </p:cNvPr>
          <p:cNvSpPr>
            <a:spLocks noGrp="1" noChangeArrowheads="1"/>
          </p:cNvSpPr>
          <p:nvPr>
            <p:ph type="title"/>
          </p:nvPr>
        </p:nvSpPr>
        <p:spPr/>
        <p:txBody>
          <a:bodyPr/>
          <a:lstStyle/>
          <a:p>
            <a:pPr eaLnBrk="1" hangingPunct="1"/>
            <a:r>
              <a:rPr lang="en-US" altLang="en-US" sz="3600" dirty="0"/>
              <a:t>Background</a:t>
            </a:r>
          </a:p>
        </p:txBody>
      </p:sp>
      <p:sp>
        <p:nvSpPr>
          <p:cNvPr id="9221" name="Rectangle 3">
            <a:extLst>
              <a:ext uri="{FF2B5EF4-FFF2-40B4-BE49-F238E27FC236}">
                <a16:creationId xmlns:a16="http://schemas.microsoft.com/office/drawing/2014/main" id="{2140A200-0470-0A73-BDEF-041B99701BDA}"/>
              </a:ext>
            </a:extLst>
          </p:cNvPr>
          <p:cNvSpPr>
            <a:spLocks noGrp="1" noChangeArrowheads="1"/>
          </p:cNvSpPr>
          <p:nvPr>
            <p:ph type="body" idx="1"/>
          </p:nvPr>
        </p:nvSpPr>
        <p:spPr>
          <a:xfrm>
            <a:off x="457200" y="1447800"/>
            <a:ext cx="8610600" cy="4530725"/>
          </a:xfrm>
        </p:spPr>
        <p:txBody>
          <a:bodyPr/>
          <a:lstStyle/>
          <a:p>
            <a:pPr marL="346075" indent="-285750">
              <a:lnSpc>
                <a:spcPct val="95000"/>
              </a:lnSpc>
              <a:spcBef>
                <a:spcPct val="25000"/>
              </a:spcBef>
              <a:buClr>
                <a:schemeClr val="tx1"/>
              </a:buClr>
            </a:pPr>
            <a:r>
              <a:rPr lang="en-US" altLang="en-US" sz="1600" dirty="0"/>
              <a:t>ERCOT is concerned that flexible and controllable load will increase consumption during monthly Coincident Peak (CP) intervals to generate an increased share of the CARD and CRRBA payments.</a:t>
            </a:r>
          </a:p>
          <a:p>
            <a:pPr marL="346075" indent="-285750">
              <a:lnSpc>
                <a:spcPct val="95000"/>
              </a:lnSpc>
              <a:spcBef>
                <a:spcPct val="25000"/>
              </a:spcBef>
              <a:buClr>
                <a:schemeClr val="tx1"/>
              </a:buClr>
            </a:pPr>
            <a:r>
              <a:rPr lang="en-US" altLang="en-US" sz="1600" dirty="0"/>
              <a:t>Since Transmission Cost of Service (TCOS) is allocated to Load on Summer 4-CP and TCOS greatly exceeds CARD and CRRBA, this issue currently does not exist during the Summer months.</a:t>
            </a:r>
          </a:p>
          <a:p>
            <a:pPr marL="346075" indent="-285750">
              <a:lnSpc>
                <a:spcPct val="95000"/>
              </a:lnSpc>
              <a:spcBef>
                <a:spcPct val="25000"/>
              </a:spcBef>
              <a:buClr>
                <a:schemeClr val="tx1"/>
              </a:buClr>
            </a:pPr>
            <a:r>
              <a:rPr lang="en-US" altLang="en-US" sz="1600" dirty="0"/>
              <a:t>Allocation using any other method than CP for the Summer months actually creates perverse incentives and RT energy price distortions that will inefficiently impact the behavior of price sensitive Load. As little as $10/MWh CARD and CRRBA artificial price increase may result in modified LFL responses</a:t>
            </a:r>
          </a:p>
          <a:p>
            <a:pPr marL="346075" indent="-285750">
              <a:lnSpc>
                <a:spcPct val="95000"/>
              </a:lnSpc>
              <a:spcBef>
                <a:spcPct val="25000"/>
              </a:spcBef>
              <a:buClr>
                <a:schemeClr val="tx1"/>
              </a:buClr>
            </a:pPr>
            <a:r>
              <a:rPr lang="en-US" altLang="en-US" sz="1600" dirty="0"/>
              <a:t>Sending such distorted energy prices and then admonishing Entities not to respond to such price signals is terribly flawed market design. </a:t>
            </a:r>
          </a:p>
        </p:txBody>
      </p:sp>
    </p:spTree>
    <p:extLst>
      <p:ext uri="{BB962C8B-B14F-4D97-AF65-F5344CB8AC3E}">
        <p14:creationId xmlns:p14="http://schemas.microsoft.com/office/powerpoint/2010/main" val="2403262022"/>
      </p:ext>
    </p:extLst>
  </p:cSld>
  <p:clrMapOvr>
    <a:masterClrMapping/>
  </p:clrMapOvr>
  <p:transition advClick="0"/>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Date Placeholder 3">
            <a:extLst>
              <a:ext uri="{FF2B5EF4-FFF2-40B4-BE49-F238E27FC236}">
                <a16:creationId xmlns:a16="http://schemas.microsoft.com/office/drawing/2014/main" id="{16543939-5D24-1CF2-5C97-E7526FBEDD2A}"/>
              </a:ext>
            </a:extLst>
          </p:cNvPr>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Wingdings" panose="05000000000000000000" pitchFamily="2" charset="2"/>
              <a:buChar char="p"/>
              <a:defRPr sz="2800">
                <a:solidFill>
                  <a:schemeClr val="tx1"/>
                </a:solidFill>
                <a:latin typeface="Verdana" panose="020B0604030504040204" pitchFamily="34" charset="0"/>
                <a:cs typeface="Arial" panose="020B060402020202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Verdana" panose="020B0604030504040204" pitchFamily="34" charset="0"/>
                <a:cs typeface="Arial" panose="020B060402020202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Verdana" panose="020B0604030504040204" pitchFamily="34" charset="0"/>
                <a:cs typeface="Arial" panose="020B0604020202020204" pitchFamily="34" charset="0"/>
              </a:defRPr>
            </a:lvl3pPr>
            <a:lvl4pPr marL="1600200" indent="-228600">
              <a:spcBef>
                <a:spcPct val="20000"/>
              </a:spcBef>
              <a:buClr>
                <a:schemeClr val="bg2"/>
              </a:buClr>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4pPr>
            <a:lvl5pPr marL="2057400" indent="-228600">
              <a:spcBef>
                <a:spcPct val="20000"/>
              </a:spcBef>
              <a:buClr>
                <a:schemeClr val="tx2"/>
              </a:buClr>
              <a:buSzPct val="80000"/>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9pPr>
          </a:lstStyle>
          <a:p>
            <a:pPr>
              <a:spcBef>
                <a:spcPct val="0"/>
              </a:spcBef>
              <a:buClrTx/>
              <a:buSzTx/>
              <a:buFontTx/>
              <a:buNone/>
            </a:pPr>
            <a:r>
              <a:rPr lang="en-US" altLang="en-US" sz="1000"/>
              <a:t>December 2024</a:t>
            </a:r>
            <a:endParaRPr lang="en-US" altLang="en-US" sz="1000" dirty="0"/>
          </a:p>
        </p:txBody>
      </p:sp>
      <p:sp>
        <p:nvSpPr>
          <p:cNvPr id="9219" name="Slide Number Placeholder 5">
            <a:extLst>
              <a:ext uri="{FF2B5EF4-FFF2-40B4-BE49-F238E27FC236}">
                <a16:creationId xmlns:a16="http://schemas.microsoft.com/office/drawing/2014/main" id="{47EABF82-398A-2DC5-46AD-F238C09E566B}"/>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Wingdings" panose="05000000000000000000" pitchFamily="2" charset="2"/>
              <a:buChar char="p"/>
              <a:defRPr sz="2800">
                <a:solidFill>
                  <a:schemeClr val="tx1"/>
                </a:solidFill>
                <a:latin typeface="Verdana" panose="020B0604030504040204" pitchFamily="34" charset="0"/>
                <a:cs typeface="Arial" panose="020B060402020202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Verdana" panose="020B0604030504040204" pitchFamily="34" charset="0"/>
                <a:cs typeface="Arial" panose="020B060402020202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Verdana" panose="020B0604030504040204" pitchFamily="34" charset="0"/>
                <a:cs typeface="Arial" panose="020B0604020202020204" pitchFamily="34" charset="0"/>
              </a:defRPr>
            </a:lvl3pPr>
            <a:lvl4pPr marL="1600200" indent="-228600">
              <a:spcBef>
                <a:spcPct val="20000"/>
              </a:spcBef>
              <a:buClr>
                <a:schemeClr val="bg2"/>
              </a:buClr>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4pPr>
            <a:lvl5pPr marL="2057400" indent="-228600">
              <a:spcBef>
                <a:spcPct val="20000"/>
              </a:spcBef>
              <a:buClr>
                <a:schemeClr val="tx2"/>
              </a:buClr>
              <a:buSzPct val="80000"/>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9pPr>
          </a:lstStyle>
          <a:p>
            <a:pPr>
              <a:spcBef>
                <a:spcPct val="0"/>
              </a:spcBef>
              <a:buClrTx/>
              <a:buSzTx/>
              <a:buFontTx/>
              <a:buNone/>
            </a:pPr>
            <a:fld id="{C93B6A11-0725-4114-B4C2-B5976F9FADE4}" type="slidenum">
              <a:rPr lang="en-US" altLang="en-US" sz="1000" smtClean="0"/>
              <a:pPr>
                <a:spcBef>
                  <a:spcPct val="0"/>
                </a:spcBef>
                <a:buClrTx/>
                <a:buSzTx/>
                <a:buFontTx/>
                <a:buNone/>
              </a:pPr>
              <a:t>3</a:t>
            </a:fld>
            <a:endParaRPr lang="en-US" altLang="en-US" sz="1000" dirty="0"/>
          </a:p>
        </p:txBody>
      </p:sp>
      <p:sp>
        <p:nvSpPr>
          <p:cNvPr id="9220" name="Rectangle 2">
            <a:extLst>
              <a:ext uri="{FF2B5EF4-FFF2-40B4-BE49-F238E27FC236}">
                <a16:creationId xmlns:a16="http://schemas.microsoft.com/office/drawing/2014/main" id="{CDAEFA0E-D76A-46E5-46DA-F1D33CA7EB35}"/>
              </a:ext>
            </a:extLst>
          </p:cNvPr>
          <p:cNvSpPr>
            <a:spLocks noGrp="1" noChangeArrowheads="1"/>
          </p:cNvSpPr>
          <p:nvPr>
            <p:ph type="title"/>
          </p:nvPr>
        </p:nvSpPr>
        <p:spPr/>
        <p:txBody>
          <a:bodyPr/>
          <a:lstStyle/>
          <a:p>
            <a:pPr eaLnBrk="1" hangingPunct="1"/>
            <a:r>
              <a:rPr lang="en-US" altLang="en-US" sz="3600" dirty="0"/>
              <a:t>Obvious Solution (No Analysis Needed!)</a:t>
            </a:r>
          </a:p>
        </p:txBody>
      </p:sp>
      <p:sp>
        <p:nvSpPr>
          <p:cNvPr id="9221" name="Rectangle 3">
            <a:extLst>
              <a:ext uri="{FF2B5EF4-FFF2-40B4-BE49-F238E27FC236}">
                <a16:creationId xmlns:a16="http://schemas.microsoft.com/office/drawing/2014/main" id="{2140A200-0470-0A73-BDEF-041B99701BDA}"/>
              </a:ext>
            </a:extLst>
          </p:cNvPr>
          <p:cNvSpPr>
            <a:spLocks noGrp="1" noChangeArrowheads="1"/>
          </p:cNvSpPr>
          <p:nvPr>
            <p:ph type="body" idx="1"/>
          </p:nvPr>
        </p:nvSpPr>
        <p:spPr>
          <a:xfrm>
            <a:off x="457200" y="1447800"/>
            <a:ext cx="8458200" cy="4530725"/>
          </a:xfrm>
        </p:spPr>
        <p:txBody>
          <a:bodyPr/>
          <a:lstStyle/>
          <a:p>
            <a:pPr marL="346075">
              <a:lnSpc>
                <a:spcPct val="95000"/>
              </a:lnSpc>
              <a:spcBef>
                <a:spcPct val="25000"/>
              </a:spcBef>
              <a:buClr>
                <a:schemeClr val="tx1"/>
              </a:buClr>
            </a:pPr>
            <a:r>
              <a:rPr lang="en-US" altLang="en-US" sz="1600" dirty="0"/>
              <a:t>There is an obvious solution that </a:t>
            </a:r>
            <a:r>
              <a:rPr lang="en-US" altLang="en-US" sz="1600" b="1" dirty="0"/>
              <a:t>eliminates</a:t>
            </a:r>
            <a:r>
              <a:rPr lang="en-US" altLang="en-US" sz="1600" dirty="0"/>
              <a:t> price distortion caused by CARD and CRRBA while also </a:t>
            </a:r>
            <a:r>
              <a:rPr lang="en-US" altLang="en-US" sz="1600" b="1" dirty="0"/>
              <a:t>minimizing</a:t>
            </a:r>
            <a:r>
              <a:rPr lang="en-US" altLang="en-US" sz="1600" dirty="0"/>
              <a:t> 4-CP allocation price distortion: </a:t>
            </a:r>
          </a:p>
          <a:p>
            <a:pPr marL="346075">
              <a:lnSpc>
                <a:spcPct val="95000"/>
              </a:lnSpc>
              <a:spcBef>
                <a:spcPct val="25000"/>
              </a:spcBef>
              <a:buClr>
                <a:schemeClr val="tx1"/>
              </a:buClr>
            </a:pPr>
            <a:r>
              <a:rPr lang="en-US" altLang="en-US" sz="1600" b="1" u="sng" dirty="0"/>
              <a:t>Allocate CARD and CRRBA using the same Allocation as TCOS </a:t>
            </a:r>
            <a:r>
              <a:rPr lang="en-US" altLang="en-US" sz="1600" dirty="0"/>
              <a:t>– i.e., allocate CARD and CRRBA using 4-CP Allocation</a:t>
            </a:r>
          </a:p>
          <a:p>
            <a:pPr marL="346075">
              <a:lnSpc>
                <a:spcPct val="95000"/>
              </a:lnSpc>
              <a:spcBef>
                <a:spcPct val="25000"/>
              </a:spcBef>
              <a:buClr>
                <a:schemeClr val="tx1"/>
              </a:buClr>
            </a:pPr>
            <a:r>
              <a:rPr lang="en-US" altLang="en-US" sz="1600" dirty="0"/>
              <a:t>This is also the most equitable solution – Entities that pay for the transmission system receive the benefits of CARD and CRRBA</a:t>
            </a:r>
          </a:p>
          <a:p>
            <a:pPr marL="346075">
              <a:lnSpc>
                <a:spcPct val="95000"/>
              </a:lnSpc>
              <a:spcBef>
                <a:spcPct val="25000"/>
              </a:spcBef>
              <a:buClr>
                <a:schemeClr val="tx1"/>
              </a:buClr>
            </a:pPr>
            <a:r>
              <a:rPr lang="en-US" altLang="en-US" sz="1600" dirty="0"/>
              <a:t>All other proposals to date further reward 4-CP avoidance and not paying towards TCOS by not allocating CARD and CRRBA on CP basis for Summer months – worsening price distortion with no justification. </a:t>
            </a:r>
          </a:p>
          <a:p>
            <a:pPr marL="346075">
              <a:lnSpc>
                <a:spcPct val="95000"/>
              </a:lnSpc>
              <a:spcBef>
                <a:spcPct val="25000"/>
              </a:spcBef>
              <a:buClr>
                <a:schemeClr val="tx1"/>
              </a:buClr>
            </a:pPr>
            <a:r>
              <a:rPr lang="en-US" altLang="en-US" sz="1600" dirty="0"/>
              <a:t>Apart from 4-CP, any other allocation in non-Summer months significantly distorts energy prices in those hours and would result in inefficient LFL </a:t>
            </a:r>
            <a:r>
              <a:rPr lang="en-US" altLang="en-US" sz="1600" dirty="0" err="1"/>
              <a:t>behaviour</a:t>
            </a:r>
            <a:r>
              <a:rPr lang="en-US" altLang="en-US" sz="1600" dirty="0"/>
              <a:t> – makes no sense!</a:t>
            </a:r>
          </a:p>
          <a:p>
            <a:pPr marL="346075">
              <a:lnSpc>
                <a:spcPct val="95000"/>
              </a:lnSpc>
              <a:spcBef>
                <a:spcPct val="25000"/>
              </a:spcBef>
              <a:buClr>
                <a:schemeClr val="tx1"/>
              </a:buClr>
            </a:pPr>
            <a:r>
              <a:rPr lang="en-US" altLang="en-US" sz="1600" dirty="0"/>
              <a:t>Allocating using 4-CP greatly reduces the incentive for chasing 4-CP and for generation and load netting</a:t>
            </a:r>
          </a:p>
          <a:p>
            <a:pPr marL="346075">
              <a:lnSpc>
                <a:spcPct val="95000"/>
              </a:lnSpc>
              <a:spcBef>
                <a:spcPct val="25000"/>
              </a:spcBef>
              <a:buClr>
                <a:schemeClr val="tx1"/>
              </a:buClr>
            </a:pPr>
            <a:r>
              <a:rPr lang="en-US" altLang="en-US" sz="1600" dirty="0"/>
              <a:t>This is the market’s opportunity to minimize the price distortion of 4-CP and eliminate any price distortion from CARD and CRRBA allocation – this is a no-brainer – no additional analysis is required!</a:t>
            </a:r>
          </a:p>
          <a:p>
            <a:pPr marL="346075">
              <a:lnSpc>
                <a:spcPct val="95000"/>
              </a:lnSpc>
              <a:spcBef>
                <a:spcPct val="25000"/>
              </a:spcBef>
              <a:buClr>
                <a:schemeClr val="tx1"/>
              </a:buClr>
            </a:pPr>
            <a:endParaRPr lang="en-US" altLang="en-US" sz="1400" dirty="0"/>
          </a:p>
        </p:txBody>
      </p:sp>
    </p:spTree>
    <p:extLst>
      <p:ext uri="{BB962C8B-B14F-4D97-AF65-F5344CB8AC3E}">
        <p14:creationId xmlns:p14="http://schemas.microsoft.com/office/powerpoint/2010/main" val="2943774694"/>
      </p:ext>
    </p:extLst>
  </p:cSld>
  <p:clrMapOvr>
    <a:masterClrMapping/>
  </p:clrMapOvr>
  <p:transition advClick="0"/>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CF8594D-F8CC-E19C-A5E9-5C8E985F846B}"/>
            </a:ext>
          </a:extLst>
        </p:cNvPr>
        <p:cNvGrpSpPr/>
        <p:nvPr/>
      </p:nvGrpSpPr>
      <p:grpSpPr>
        <a:xfrm>
          <a:off x="0" y="0"/>
          <a:ext cx="0" cy="0"/>
          <a:chOff x="0" y="0"/>
          <a:chExt cx="0" cy="0"/>
        </a:xfrm>
      </p:grpSpPr>
      <p:sp>
        <p:nvSpPr>
          <p:cNvPr id="9218" name="Date Placeholder 3">
            <a:extLst>
              <a:ext uri="{FF2B5EF4-FFF2-40B4-BE49-F238E27FC236}">
                <a16:creationId xmlns:a16="http://schemas.microsoft.com/office/drawing/2014/main" id="{BE040E99-78BE-87BC-10B4-8BB76F0F31F0}"/>
              </a:ext>
            </a:extLst>
          </p:cNvPr>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Wingdings" panose="05000000000000000000" pitchFamily="2" charset="2"/>
              <a:buChar char="p"/>
              <a:defRPr sz="2800">
                <a:solidFill>
                  <a:schemeClr val="tx1"/>
                </a:solidFill>
                <a:latin typeface="Verdana" panose="020B0604030504040204" pitchFamily="34" charset="0"/>
                <a:cs typeface="Arial" panose="020B060402020202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Verdana" panose="020B0604030504040204" pitchFamily="34" charset="0"/>
                <a:cs typeface="Arial" panose="020B060402020202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Verdana" panose="020B0604030504040204" pitchFamily="34" charset="0"/>
                <a:cs typeface="Arial" panose="020B0604020202020204" pitchFamily="34" charset="0"/>
              </a:defRPr>
            </a:lvl3pPr>
            <a:lvl4pPr marL="1600200" indent="-228600">
              <a:spcBef>
                <a:spcPct val="20000"/>
              </a:spcBef>
              <a:buClr>
                <a:schemeClr val="bg2"/>
              </a:buClr>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4pPr>
            <a:lvl5pPr marL="2057400" indent="-228600">
              <a:spcBef>
                <a:spcPct val="20000"/>
              </a:spcBef>
              <a:buClr>
                <a:schemeClr val="tx2"/>
              </a:buClr>
              <a:buSzPct val="80000"/>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9pPr>
          </a:lstStyle>
          <a:p>
            <a:pPr>
              <a:spcBef>
                <a:spcPct val="0"/>
              </a:spcBef>
              <a:buClrTx/>
              <a:buSzTx/>
              <a:buFontTx/>
              <a:buNone/>
            </a:pPr>
            <a:r>
              <a:rPr lang="en-US" altLang="en-US" sz="1000"/>
              <a:t>December 2024</a:t>
            </a:r>
            <a:endParaRPr lang="en-US" altLang="en-US" sz="1000" dirty="0"/>
          </a:p>
        </p:txBody>
      </p:sp>
      <p:sp>
        <p:nvSpPr>
          <p:cNvPr id="9219" name="Slide Number Placeholder 5">
            <a:extLst>
              <a:ext uri="{FF2B5EF4-FFF2-40B4-BE49-F238E27FC236}">
                <a16:creationId xmlns:a16="http://schemas.microsoft.com/office/drawing/2014/main" id="{879EE32C-53D2-B08F-C0D0-AF69B590A803}"/>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Wingdings" panose="05000000000000000000" pitchFamily="2" charset="2"/>
              <a:buChar char="p"/>
              <a:defRPr sz="2800">
                <a:solidFill>
                  <a:schemeClr val="tx1"/>
                </a:solidFill>
                <a:latin typeface="Verdana" panose="020B0604030504040204" pitchFamily="34" charset="0"/>
                <a:cs typeface="Arial" panose="020B060402020202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Verdana" panose="020B0604030504040204" pitchFamily="34" charset="0"/>
                <a:cs typeface="Arial" panose="020B060402020202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Verdana" panose="020B0604030504040204" pitchFamily="34" charset="0"/>
                <a:cs typeface="Arial" panose="020B0604020202020204" pitchFamily="34" charset="0"/>
              </a:defRPr>
            </a:lvl3pPr>
            <a:lvl4pPr marL="1600200" indent="-228600">
              <a:spcBef>
                <a:spcPct val="20000"/>
              </a:spcBef>
              <a:buClr>
                <a:schemeClr val="bg2"/>
              </a:buClr>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4pPr>
            <a:lvl5pPr marL="2057400" indent="-228600">
              <a:spcBef>
                <a:spcPct val="20000"/>
              </a:spcBef>
              <a:buClr>
                <a:schemeClr val="tx2"/>
              </a:buClr>
              <a:buSzPct val="80000"/>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9pPr>
          </a:lstStyle>
          <a:p>
            <a:pPr>
              <a:spcBef>
                <a:spcPct val="0"/>
              </a:spcBef>
              <a:buClrTx/>
              <a:buSzTx/>
              <a:buFontTx/>
              <a:buNone/>
            </a:pPr>
            <a:fld id="{C93B6A11-0725-4114-B4C2-B5976F9FADE4}" type="slidenum">
              <a:rPr lang="en-US" altLang="en-US" sz="1000" smtClean="0"/>
              <a:pPr>
                <a:spcBef>
                  <a:spcPct val="0"/>
                </a:spcBef>
                <a:buClrTx/>
                <a:buSzTx/>
                <a:buFontTx/>
                <a:buNone/>
              </a:pPr>
              <a:t>4</a:t>
            </a:fld>
            <a:endParaRPr lang="en-US" altLang="en-US" sz="1000" dirty="0"/>
          </a:p>
        </p:txBody>
      </p:sp>
      <p:sp>
        <p:nvSpPr>
          <p:cNvPr id="9220" name="Rectangle 2">
            <a:extLst>
              <a:ext uri="{FF2B5EF4-FFF2-40B4-BE49-F238E27FC236}">
                <a16:creationId xmlns:a16="http://schemas.microsoft.com/office/drawing/2014/main" id="{14710C2B-7CA6-B9CD-94B8-2F968A976C01}"/>
              </a:ext>
            </a:extLst>
          </p:cNvPr>
          <p:cNvSpPr>
            <a:spLocks noGrp="1" noChangeArrowheads="1"/>
          </p:cNvSpPr>
          <p:nvPr>
            <p:ph type="title"/>
          </p:nvPr>
        </p:nvSpPr>
        <p:spPr>
          <a:xfrm>
            <a:off x="457200" y="277813"/>
            <a:ext cx="8458200" cy="1139825"/>
          </a:xfrm>
        </p:spPr>
        <p:txBody>
          <a:bodyPr/>
          <a:lstStyle/>
          <a:p>
            <a:pPr eaLnBrk="1" hangingPunct="1"/>
            <a:r>
              <a:rPr lang="en-US" altLang="en-US" sz="3600" dirty="0"/>
              <a:t>Zonal CARD is Not Proportionate/Equitable</a:t>
            </a:r>
          </a:p>
        </p:txBody>
      </p:sp>
      <p:sp>
        <p:nvSpPr>
          <p:cNvPr id="9221" name="Rectangle 3">
            <a:extLst>
              <a:ext uri="{FF2B5EF4-FFF2-40B4-BE49-F238E27FC236}">
                <a16:creationId xmlns:a16="http://schemas.microsoft.com/office/drawing/2014/main" id="{28AC0933-B625-1523-F574-65544A01169E}"/>
              </a:ext>
            </a:extLst>
          </p:cNvPr>
          <p:cNvSpPr>
            <a:spLocks noGrp="1" noChangeArrowheads="1"/>
          </p:cNvSpPr>
          <p:nvPr>
            <p:ph type="body" idx="1"/>
          </p:nvPr>
        </p:nvSpPr>
        <p:spPr>
          <a:xfrm>
            <a:off x="457200" y="1447800"/>
            <a:ext cx="8458200" cy="4530725"/>
          </a:xfrm>
        </p:spPr>
        <p:txBody>
          <a:bodyPr/>
          <a:lstStyle/>
          <a:p>
            <a:pPr marL="346075">
              <a:lnSpc>
                <a:spcPct val="95000"/>
              </a:lnSpc>
              <a:spcBef>
                <a:spcPct val="25000"/>
              </a:spcBef>
              <a:buClr>
                <a:schemeClr val="tx1"/>
              </a:buClr>
            </a:pPr>
            <a:r>
              <a:rPr lang="en-US" altLang="en-US" sz="1600" dirty="0"/>
              <a:t>Zonal/Non-Zonal CARD allocation was adopted with Nodal Market implementation due to the concerns at that time that North Load Zone prices would be elevated due to intra-zonal congestion and so, the allocation of intra-zonal CRR revenues on a Zonal basis would reduce the impact on North Load Zone load of moving to a Nodal Market</a:t>
            </a:r>
          </a:p>
          <a:p>
            <a:pPr marL="346075">
              <a:lnSpc>
                <a:spcPct val="95000"/>
              </a:lnSpc>
              <a:spcBef>
                <a:spcPct val="25000"/>
              </a:spcBef>
              <a:buClr>
                <a:schemeClr val="tx1"/>
              </a:buClr>
            </a:pPr>
            <a:r>
              <a:rPr lang="en-US" altLang="en-US" sz="1600" dirty="0"/>
              <a:t>The more recent experience of allocating roughly 35% of Zonal CARD to the West Load Zone which also has low energy prices was not contemplated at the time – the large intra-zonal congestion in the West Congestion Zone is due mostly to Resources in the West using CRRs to hedge to the West Hub</a:t>
            </a:r>
          </a:p>
          <a:p>
            <a:pPr marL="346075">
              <a:lnSpc>
                <a:spcPct val="95000"/>
              </a:lnSpc>
              <a:spcBef>
                <a:spcPct val="25000"/>
              </a:spcBef>
              <a:buClr>
                <a:schemeClr val="tx1"/>
              </a:buClr>
            </a:pPr>
            <a:r>
              <a:rPr lang="en-US" altLang="en-US" sz="1600" dirty="0"/>
              <a:t>On the other hand, load in the West Load Zone is only allocated about 13% of TCOS through the 4CP charge</a:t>
            </a:r>
          </a:p>
          <a:p>
            <a:pPr marL="346075">
              <a:lnSpc>
                <a:spcPct val="95000"/>
              </a:lnSpc>
              <a:spcBef>
                <a:spcPct val="25000"/>
              </a:spcBef>
              <a:buClr>
                <a:schemeClr val="tx1"/>
              </a:buClr>
            </a:pPr>
            <a:r>
              <a:rPr lang="en-US" altLang="en-US" sz="1600" dirty="0"/>
              <a:t>Thus, although TCOS is more than double of CARD/CRRBA amounts in total, West Load Zone allocated TCOS is roughly 33% greater than allocated CARD/CRRBA using 4CP</a:t>
            </a:r>
          </a:p>
          <a:p>
            <a:pPr marL="346075">
              <a:lnSpc>
                <a:spcPct val="95000"/>
              </a:lnSpc>
              <a:spcBef>
                <a:spcPct val="25000"/>
              </a:spcBef>
              <a:buClr>
                <a:schemeClr val="tx1"/>
              </a:buClr>
            </a:pPr>
            <a:r>
              <a:rPr lang="en-US" altLang="en-US" sz="1600" dirty="0"/>
              <a:t>Eliminating Zonal CARD and allocating all CARD/CRRBA on a system-wide basis is a more equitable allocation of CARD (proportional to their 4CP contribution rather than arbitrarily allocating to the West Load Zone </a:t>
            </a:r>
            <a:r>
              <a:rPr lang="en-US" altLang="en-US" sz="1600" b="1" dirty="0"/>
              <a:t>3 times </a:t>
            </a:r>
            <a:r>
              <a:rPr lang="en-US" altLang="en-US" sz="1600" dirty="0"/>
              <a:t>their load ratio share)</a:t>
            </a:r>
          </a:p>
        </p:txBody>
      </p:sp>
    </p:spTree>
    <p:extLst>
      <p:ext uri="{BB962C8B-B14F-4D97-AF65-F5344CB8AC3E}">
        <p14:creationId xmlns:p14="http://schemas.microsoft.com/office/powerpoint/2010/main" val="2708339971"/>
      </p:ext>
    </p:extLst>
  </p:cSld>
  <p:clrMapOvr>
    <a:masterClrMapping/>
  </p:clrMapOvr>
  <p:transition advClick="0"/>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FEE6F0F-E6BC-F560-A380-1D462B197E80}"/>
            </a:ext>
          </a:extLst>
        </p:cNvPr>
        <p:cNvGrpSpPr/>
        <p:nvPr/>
      </p:nvGrpSpPr>
      <p:grpSpPr>
        <a:xfrm>
          <a:off x="0" y="0"/>
          <a:ext cx="0" cy="0"/>
          <a:chOff x="0" y="0"/>
          <a:chExt cx="0" cy="0"/>
        </a:xfrm>
      </p:grpSpPr>
      <p:sp>
        <p:nvSpPr>
          <p:cNvPr id="9218" name="Date Placeholder 3">
            <a:extLst>
              <a:ext uri="{FF2B5EF4-FFF2-40B4-BE49-F238E27FC236}">
                <a16:creationId xmlns:a16="http://schemas.microsoft.com/office/drawing/2014/main" id="{FD308800-1032-9370-60F2-0E015ED656A7}"/>
              </a:ext>
            </a:extLst>
          </p:cNvPr>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Wingdings" panose="05000000000000000000" pitchFamily="2" charset="2"/>
              <a:buChar char="p"/>
              <a:defRPr sz="2800">
                <a:solidFill>
                  <a:schemeClr val="tx1"/>
                </a:solidFill>
                <a:latin typeface="Verdana" panose="020B0604030504040204" pitchFamily="34" charset="0"/>
                <a:cs typeface="Arial" panose="020B060402020202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Verdana" panose="020B0604030504040204" pitchFamily="34" charset="0"/>
                <a:cs typeface="Arial" panose="020B060402020202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Verdana" panose="020B0604030504040204" pitchFamily="34" charset="0"/>
                <a:cs typeface="Arial" panose="020B0604020202020204" pitchFamily="34" charset="0"/>
              </a:defRPr>
            </a:lvl3pPr>
            <a:lvl4pPr marL="1600200" indent="-228600">
              <a:spcBef>
                <a:spcPct val="20000"/>
              </a:spcBef>
              <a:buClr>
                <a:schemeClr val="bg2"/>
              </a:buClr>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4pPr>
            <a:lvl5pPr marL="2057400" indent="-228600">
              <a:spcBef>
                <a:spcPct val="20000"/>
              </a:spcBef>
              <a:buClr>
                <a:schemeClr val="tx2"/>
              </a:buClr>
              <a:buSzPct val="80000"/>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9pPr>
          </a:lstStyle>
          <a:p>
            <a:pPr>
              <a:spcBef>
                <a:spcPct val="0"/>
              </a:spcBef>
              <a:buClrTx/>
              <a:buSzTx/>
              <a:buFontTx/>
              <a:buNone/>
            </a:pPr>
            <a:r>
              <a:rPr lang="en-US" altLang="en-US" sz="1000"/>
              <a:t>December 2024</a:t>
            </a:r>
            <a:endParaRPr lang="en-US" altLang="en-US" sz="1000" dirty="0"/>
          </a:p>
        </p:txBody>
      </p:sp>
      <p:sp>
        <p:nvSpPr>
          <p:cNvPr id="9219" name="Slide Number Placeholder 5">
            <a:extLst>
              <a:ext uri="{FF2B5EF4-FFF2-40B4-BE49-F238E27FC236}">
                <a16:creationId xmlns:a16="http://schemas.microsoft.com/office/drawing/2014/main" id="{A45BBE44-8ED0-7230-C369-FAD966CE4D28}"/>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Wingdings" panose="05000000000000000000" pitchFamily="2" charset="2"/>
              <a:buChar char="p"/>
              <a:defRPr sz="2800">
                <a:solidFill>
                  <a:schemeClr val="tx1"/>
                </a:solidFill>
                <a:latin typeface="Verdana" panose="020B0604030504040204" pitchFamily="34" charset="0"/>
                <a:cs typeface="Arial" panose="020B060402020202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Verdana" panose="020B0604030504040204" pitchFamily="34" charset="0"/>
                <a:cs typeface="Arial" panose="020B060402020202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Verdana" panose="020B0604030504040204" pitchFamily="34" charset="0"/>
                <a:cs typeface="Arial" panose="020B0604020202020204" pitchFamily="34" charset="0"/>
              </a:defRPr>
            </a:lvl3pPr>
            <a:lvl4pPr marL="1600200" indent="-228600">
              <a:spcBef>
                <a:spcPct val="20000"/>
              </a:spcBef>
              <a:buClr>
                <a:schemeClr val="bg2"/>
              </a:buClr>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4pPr>
            <a:lvl5pPr marL="2057400" indent="-228600">
              <a:spcBef>
                <a:spcPct val="20000"/>
              </a:spcBef>
              <a:buClr>
                <a:schemeClr val="tx2"/>
              </a:buClr>
              <a:buSzPct val="80000"/>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9pPr>
          </a:lstStyle>
          <a:p>
            <a:pPr>
              <a:spcBef>
                <a:spcPct val="0"/>
              </a:spcBef>
              <a:buClrTx/>
              <a:buSzTx/>
              <a:buFontTx/>
              <a:buNone/>
            </a:pPr>
            <a:fld id="{C93B6A11-0725-4114-B4C2-B5976F9FADE4}" type="slidenum">
              <a:rPr lang="en-US" altLang="en-US" sz="1000" smtClean="0"/>
              <a:pPr>
                <a:spcBef>
                  <a:spcPct val="0"/>
                </a:spcBef>
                <a:buClrTx/>
                <a:buSzTx/>
                <a:buFontTx/>
                <a:buNone/>
              </a:pPr>
              <a:t>5</a:t>
            </a:fld>
            <a:endParaRPr lang="en-US" altLang="en-US" sz="1000" dirty="0"/>
          </a:p>
        </p:txBody>
      </p:sp>
      <p:sp>
        <p:nvSpPr>
          <p:cNvPr id="9220" name="Rectangle 2">
            <a:extLst>
              <a:ext uri="{FF2B5EF4-FFF2-40B4-BE49-F238E27FC236}">
                <a16:creationId xmlns:a16="http://schemas.microsoft.com/office/drawing/2014/main" id="{4EA322E2-E964-292A-82B9-9FAFDBEDE454}"/>
              </a:ext>
            </a:extLst>
          </p:cNvPr>
          <p:cNvSpPr>
            <a:spLocks noGrp="1" noChangeArrowheads="1"/>
          </p:cNvSpPr>
          <p:nvPr>
            <p:ph type="title"/>
          </p:nvPr>
        </p:nvSpPr>
        <p:spPr/>
        <p:txBody>
          <a:bodyPr/>
          <a:lstStyle/>
          <a:p>
            <a:pPr eaLnBrk="1" hangingPunct="1"/>
            <a:r>
              <a:rPr lang="en-US" altLang="en-US" sz="3600" dirty="0"/>
              <a:t>Details of COG Proposed Solution</a:t>
            </a:r>
          </a:p>
        </p:txBody>
      </p:sp>
      <p:sp>
        <p:nvSpPr>
          <p:cNvPr id="9221" name="Rectangle 3">
            <a:extLst>
              <a:ext uri="{FF2B5EF4-FFF2-40B4-BE49-F238E27FC236}">
                <a16:creationId xmlns:a16="http://schemas.microsoft.com/office/drawing/2014/main" id="{00796723-6250-6585-D518-52B1C5F39A0B}"/>
              </a:ext>
            </a:extLst>
          </p:cNvPr>
          <p:cNvSpPr>
            <a:spLocks noGrp="1" noChangeArrowheads="1"/>
          </p:cNvSpPr>
          <p:nvPr>
            <p:ph type="body" idx="1"/>
          </p:nvPr>
        </p:nvSpPr>
        <p:spPr>
          <a:xfrm>
            <a:off x="457200" y="1447800"/>
            <a:ext cx="8458200" cy="4530725"/>
          </a:xfrm>
        </p:spPr>
        <p:txBody>
          <a:bodyPr/>
          <a:lstStyle/>
          <a:p>
            <a:pPr marL="346075">
              <a:lnSpc>
                <a:spcPct val="95000"/>
              </a:lnSpc>
              <a:spcBef>
                <a:spcPct val="25000"/>
              </a:spcBef>
              <a:buClr>
                <a:schemeClr val="tx1"/>
              </a:buClr>
            </a:pPr>
            <a:r>
              <a:rPr lang="en-US" altLang="en-US" sz="1800" dirty="0"/>
              <a:t>CARD/CRRBA allocation using the 4CP method (prior-year 4CP) is:</a:t>
            </a:r>
          </a:p>
          <a:p>
            <a:pPr marL="346075">
              <a:lnSpc>
                <a:spcPct val="95000"/>
              </a:lnSpc>
              <a:spcBef>
                <a:spcPct val="25000"/>
              </a:spcBef>
              <a:buClr>
                <a:schemeClr val="tx1"/>
              </a:buClr>
              <a:buFont typeface="+mj-lt"/>
              <a:buAutoNum type="arabicPeriod"/>
            </a:pPr>
            <a:r>
              <a:rPr lang="en-US" altLang="en-US" sz="1600" dirty="0"/>
              <a:t>Pull load by LSE for the prior-year four summer 4CP intervals (excluding DC Tie exports, BLT Exports &amp; WSL). </a:t>
            </a:r>
            <a:r>
              <a:rPr lang="en-US" altLang="en-US" sz="1400" dirty="0"/>
              <a:t>[Note: no change to NPRR1030 allocation of CARD/CRRBA for DC Tie exports since transmission charge is a flat hourly rate for the entire year for DC Tie exports]</a:t>
            </a:r>
          </a:p>
          <a:p>
            <a:pPr marL="346075">
              <a:lnSpc>
                <a:spcPct val="95000"/>
              </a:lnSpc>
              <a:spcBef>
                <a:spcPct val="25000"/>
              </a:spcBef>
              <a:buClr>
                <a:schemeClr val="tx1"/>
              </a:buClr>
              <a:buFont typeface="+mj-lt"/>
              <a:buAutoNum type="arabicPeriod"/>
            </a:pPr>
            <a:r>
              <a:rPr lang="en-US" altLang="en-US" sz="1600" dirty="0"/>
              <a:t>Remove LSE data for terminated LSEs.</a:t>
            </a:r>
          </a:p>
          <a:p>
            <a:pPr marL="346075">
              <a:lnSpc>
                <a:spcPct val="95000"/>
              </a:lnSpc>
              <a:spcBef>
                <a:spcPct val="25000"/>
              </a:spcBef>
              <a:buClr>
                <a:schemeClr val="tx1"/>
              </a:buClr>
              <a:buFont typeface="+mj-lt"/>
              <a:buAutoNum type="arabicPeriod"/>
            </a:pPr>
            <a:r>
              <a:rPr lang="en-US" altLang="en-US" sz="1600" dirty="0"/>
              <a:t>Add a QSE attribute to the data based upon current LSE to QSE relationship.</a:t>
            </a:r>
          </a:p>
          <a:p>
            <a:pPr marL="346075">
              <a:lnSpc>
                <a:spcPct val="95000"/>
              </a:lnSpc>
              <a:spcBef>
                <a:spcPct val="25000"/>
              </a:spcBef>
              <a:buClr>
                <a:schemeClr val="tx1"/>
              </a:buClr>
              <a:buFont typeface="+mj-lt"/>
              <a:buAutoNum type="arabicPeriod"/>
            </a:pPr>
            <a:r>
              <a:rPr lang="en-US" altLang="en-US" sz="1600" dirty="0"/>
              <a:t>Aggregate 4CP load volumes by QSE.</a:t>
            </a:r>
          </a:p>
          <a:p>
            <a:pPr marL="346075">
              <a:lnSpc>
                <a:spcPct val="95000"/>
              </a:lnSpc>
              <a:spcBef>
                <a:spcPct val="25000"/>
              </a:spcBef>
              <a:buClr>
                <a:schemeClr val="tx1"/>
              </a:buClr>
              <a:buFont typeface="+mj-lt"/>
              <a:buAutoNum type="arabicPeriod"/>
            </a:pPr>
            <a:r>
              <a:rPr lang="en-US" altLang="en-US" sz="1600" dirty="0"/>
              <a:t>Create QSE level 4CP Load Ratio Share (LRS) (each QSE’s Settlement extracts will show the allocation at LSE level as well).</a:t>
            </a:r>
          </a:p>
          <a:p>
            <a:pPr marL="346075">
              <a:lnSpc>
                <a:spcPct val="95000"/>
              </a:lnSpc>
              <a:spcBef>
                <a:spcPct val="25000"/>
              </a:spcBef>
              <a:buClr>
                <a:schemeClr val="tx1"/>
              </a:buClr>
              <a:buFont typeface="+mj-lt"/>
              <a:buAutoNum type="arabicPeriod"/>
            </a:pPr>
            <a:r>
              <a:rPr lang="en-US" altLang="en-US" sz="1600" dirty="0"/>
              <a:t>Allocate monthly CARD/CRRBA to QSEs based on this QSE-level 4CP LRS.</a:t>
            </a:r>
          </a:p>
          <a:p>
            <a:pPr marL="346075">
              <a:lnSpc>
                <a:spcPct val="95000"/>
              </a:lnSpc>
              <a:spcBef>
                <a:spcPct val="25000"/>
              </a:spcBef>
              <a:buClr>
                <a:schemeClr val="tx1"/>
              </a:buClr>
            </a:pPr>
            <a:r>
              <a:rPr lang="en-US" altLang="en-US" sz="1800" dirty="0"/>
              <a:t>Eliminate Zonal allocation of CARD – all CARD allocation would be system-wide</a:t>
            </a:r>
          </a:p>
        </p:txBody>
      </p:sp>
    </p:spTree>
    <p:extLst>
      <p:ext uri="{BB962C8B-B14F-4D97-AF65-F5344CB8AC3E}">
        <p14:creationId xmlns:p14="http://schemas.microsoft.com/office/powerpoint/2010/main" val="4006235599"/>
      </p:ext>
    </p:extLst>
  </p:cSld>
  <p:clrMapOvr>
    <a:masterClrMapping/>
  </p:clrMapOvr>
  <p:transition advClick="0"/>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8E91B4C-C84A-2F2B-2F60-825E745B5888}"/>
            </a:ext>
          </a:extLst>
        </p:cNvPr>
        <p:cNvGrpSpPr/>
        <p:nvPr/>
      </p:nvGrpSpPr>
      <p:grpSpPr>
        <a:xfrm>
          <a:off x="0" y="0"/>
          <a:ext cx="0" cy="0"/>
          <a:chOff x="0" y="0"/>
          <a:chExt cx="0" cy="0"/>
        </a:xfrm>
      </p:grpSpPr>
      <p:sp>
        <p:nvSpPr>
          <p:cNvPr id="9218" name="Date Placeholder 3">
            <a:extLst>
              <a:ext uri="{FF2B5EF4-FFF2-40B4-BE49-F238E27FC236}">
                <a16:creationId xmlns:a16="http://schemas.microsoft.com/office/drawing/2014/main" id="{68FFDA16-4D9C-12E4-902C-5C1C03A51737}"/>
              </a:ext>
            </a:extLst>
          </p:cNvPr>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Wingdings" panose="05000000000000000000" pitchFamily="2" charset="2"/>
              <a:buChar char="p"/>
              <a:defRPr sz="2800">
                <a:solidFill>
                  <a:schemeClr val="tx1"/>
                </a:solidFill>
                <a:latin typeface="Verdana" panose="020B0604030504040204" pitchFamily="34" charset="0"/>
                <a:cs typeface="Arial" panose="020B060402020202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Verdana" panose="020B0604030504040204" pitchFamily="34" charset="0"/>
                <a:cs typeface="Arial" panose="020B060402020202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Verdana" panose="020B0604030504040204" pitchFamily="34" charset="0"/>
                <a:cs typeface="Arial" panose="020B0604020202020204" pitchFamily="34" charset="0"/>
              </a:defRPr>
            </a:lvl3pPr>
            <a:lvl4pPr marL="1600200" indent="-228600">
              <a:spcBef>
                <a:spcPct val="20000"/>
              </a:spcBef>
              <a:buClr>
                <a:schemeClr val="bg2"/>
              </a:buClr>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4pPr>
            <a:lvl5pPr marL="2057400" indent="-228600">
              <a:spcBef>
                <a:spcPct val="20000"/>
              </a:spcBef>
              <a:buClr>
                <a:schemeClr val="tx2"/>
              </a:buClr>
              <a:buSzPct val="80000"/>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9pPr>
          </a:lstStyle>
          <a:p>
            <a:pPr>
              <a:spcBef>
                <a:spcPct val="0"/>
              </a:spcBef>
              <a:buClrTx/>
              <a:buSzTx/>
              <a:buFontTx/>
              <a:buNone/>
            </a:pPr>
            <a:r>
              <a:rPr lang="en-US" altLang="en-US" sz="1000"/>
              <a:t>December 2024</a:t>
            </a:r>
            <a:endParaRPr lang="en-US" altLang="en-US" sz="1000" dirty="0"/>
          </a:p>
        </p:txBody>
      </p:sp>
      <p:sp>
        <p:nvSpPr>
          <p:cNvPr id="9219" name="Slide Number Placeholder 5">
            <a:extLst>
              <a:ext uri="{FF2B5EF4-FFF2-40B4-BE49-F238E27FC236}">
                <a16:creationId xmlns:a16="http://schemas.microsoft.com/office/drawing/2014/main" id="{68315C5D-83A2-9558-BCD0-D3AAD9CA8898}"/>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Wingdings" panose="05000000000000000000" pitchFamily="2" charset="2"/>
              <a:buChar char="p"/>
              <a:defRPr sz="2800">
                <a:solidFill>
                  <a:schemeClr val="tx1"/>
                </a:solidFill>
                <a:latin typeface="Verdana" panose="020B0604030504040204" pitchFamily="34" charset="0"/>
                <a:cs typeface="Arial" panose="020B060402020202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Verdana" panose="020B0604030504040204" pitchFamily="34" charset="0"/>
                <a:cs typeface="Arial" panose="020B060402020202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Verdana" panose="020B0604030504040204" pitchFamily="34" charset="0"/>
                <a:cs typeface="Arial" panose="020B0604020202020204" pitchFamily="34" charset="0"/>
              </a:defRPr>
            </a:lvl3pPr>
            <a:lvl4pPr marL="1600200" indent="-228600">
              <a:spcBef>
                <a:spcPct val="20000"/>
              </a:spcBef>
              <a:buClr>
                <a:schemeClr val="bg2"/>
              </a:buClr>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4pPr>
            <a:lvl5pPr marL="2057400" indent="-228600">
              <a:spcBef>
                <a:spcPct val="20000"/>
              </a:spcBef>
              <a:buClr>
                <a:schemeClr val="tx2"/>
              </a:buClr>
              <a:buSzPct val="80000"/>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9pPr>
          </a:lstStyle>
          <a:p>
            <a:pPr>
              <a:spcBef>
                <a:spcPct val="0"/>
              </a:spcBef>
              <a:buClrTx/>
              <a:buSzTx/>
              <a:buFontTx/>
              <a:buNone/>
            </a:pPr>
            <a:fld id="{C93B6A11-0725-4114-B4C2-B5976F9FADE4}" type="slidenum">
              <a:rPr lang="en-US" altLang="en-US" sz="1000" smtClean="0"/>
              <a:pPr>
                <a:spcBef>
                  <a:spcPct val="0"/>
                </a:spcBef>
                <a:buClrTx/>
                <a:buSzTx/>
                <a:buFontTx/>
                <a:buNone/>
              </a:pPr>
              <a:t>6</a:t>
            </a:fld>
            <a:endParaRPr lang="en-US" altLang="en-US" sz="1000" dirty="0"/>
          </a:p>
        </p:txBody>
      </p:sp>
      <p:sp>
        <p:nvSpPr>
          <p:cNvPr id="9220" name="Rectangle 2">
            <a:extLst>
              <a:ext uri="{FF2B5EF4-FFF2-40B4-BE49-F238E27FC236}">
                <a16:creationId xmlns:a16="http://schemas.microsoft.com/office/drawing/2014/main" id="{06CF3AF3-BFBD-B8E7-D321-F71E9A3CC1A9}"/>
              </a:ext>
            </a:extLst>
          </p:cNvPr>
          <p:cNvSpPr>
            <a:spLocks noGrp="1" noChangeArrowheads="1"/>
          </p:cNvSpPr>
          <p:nvPr>
            <p:ph type="title"/>
          </p:nvPr>
        </p:nvSpPr>
        <p:spPr/>
        <p:txBody>
          <a:bodyPr/>
          <a:lstStyle/>
          <a:p>
            <a:pPr eaLnBrk="1" hangingPunct="1"/>
            <a:r>
              <a:rPr lang="en-US" altLang="en-US" sz="3600" dirty="0"/>
              <a:t>Comparison of Competing Proposals</a:t>
            </a:r>
          </a:p>
        </p:txBody>
      </p:sp>
      <p:graphicFrame>
        <p:nvGraphicFramePr>
          <p:cNvPr id="3" name="Table 2">
            <a:extLst>
              <a:ext uri="{FF2B5EF4-FFF2-40B4-BE49-F238E27FC236}">
                <a16:creationId xmlns:a16="http://schemas.microsoft.com/office/drawing/2014/main" id="{02DED7EE-3759-1FCD-F6C6-37383F5B2C4F}"/>
              </a:ext>
            </a:extLst>
          </p:cNvPr>
          <p:cNvGraphicFramePr>
            <a:graphicFrameLocks noGrp="1"/>
          </p:cNvGraphicFramePr>
          <p:nvPr>
            <p:extLst>
              <p:ext uri="{D42A27DB-BD31-4B8C-83A1-F6EECF244321}">
                <p14:modId xmlns:p14="http://schemas.microsoft.com/office/powerpoint/2010/main" val="3977341057"/>
              </p:ext>
            </p:extLst>
          </p:nvPr>
        </p:nvGraphicFramePr>
        <p:xfrm>
          <a:off x="457200" y="1590692"/>
          <a:ext cx="8077200" cy="4850122"/>
        </p:xfrm>
        <a:graphic>
          <a:graphicData uri="http://schemas.openxmlformats.org/drawingml/2006/table">
            <a:tbl>
              <a:tblPr firstRow="1" bandRow="1">
                <a:tableStyleId>{5C22544A-7EE6-4342-B048-85BDC9FD1C3A}</a:tableStyleId>
              </a:tblPr>
              <a:tblGrid>
                <a:gridCol w="2019300">
                  <a:extLst>
                    <a:ext uri="{9D8B030D-6E8A-4147-A177-3AD203B41FA5}">
                      <a16:colId xmlns:a16="http://schemas.microsoft.com/office/drawing/2014/main" val="4285742290"/>
                    </a:ext>
                  </a:extLst>
                </a:gridCol>
                <a:gridCol w="2019300">
                  <a:extLst>
                    <a:ext uri="{9D8B030D-6E8A-4147-A177-3AD203B41FA5}">
                      <a16:colId xmlns:a16="http://schemas.microsoft.com/office/drawing/2014/main" val="2168134761"/>
                    </a:ext>
                  </a:extLst>
                </a:gridCol>
                <a:gridCol w="2019300">
                  <a:extLst>
                    <a:ext uri="{9D8B030D-6E8A-4147-A177-3AD203B41FA5}">
                      <a16:colId xmlns:a16="http://schemas.microsoft.com/office/drawing/2014/main" val="108123348"/>
                    </a:ext>
                  </a:extLst>
                </a:gridCol>
                <a:gridCol w="2019300">
                  <a:extLst>
                    <a:ext uri="{9D8B030D-6E8A-4147-A177-3AD203B41FA5}">
                      <a16:colId xmlns:a16="http://schemas.microsoft.com/office/drawing/2014/main" val="3282439406"/>
                    </a:ext>
                  </a:extLst>
                </a:gridCol>
              </a:tblGrid>
              <a:tr h="824861">
                <a:tc>
                  <a:txBody>
                    <a:bodyPr/>
                    <a:lstStyle/>
                    <a:p>
                      <a:r>
                        <a:rPr lang="en-US" sz="1600" dirty="0"/>
                        <a:t>Feature</a:t>
                      </a:r>
                    </a:p>
                  </a:txBody>
                  <a:tcPr/>
                </a:tc>
                <a:tc>
                  <a:txBody>
                    <a:bodyPr/>
                    <a:lstStyle/>
                    <a:p>
                      <a:r>
                        <a:rPr lang="en-US" sz="1600" dirty="0"/>
                        <a:t>COG Proposal</a:t>
                      </a:r>
                    </a:p>
                  </a:txBody>
                  <a:tcPr/>
                </a:tc>
                <a:tc>
                  <a:txBody>
                    <a:bodyPr/>
                    <a:lstStyle/>
                    <a:p>
                      <a:r>
                        <a:rPr lang="en-US" sz="1600" dirty="0" err="1"/>
                        <a:t>Vistra</a:t>
                      </a:r>
                      <a:r>
                        <a:rPr lang="en-US" sz="1600" dirty="0"/>
                        <a:t> Proposal</a:t>
                      </a:r>
                    </a:p>
                  </a:txBody>
                  <a:tcPr/>
                </a:tc>
                <a:tc>
                  <a:txBody>
                    <a:bodyPr/>
                    <a:lstStyle/>
                    <a:p>
                      <a:r>
                        <a:rPr lang="en-US" sz="1600" dirty="0"/>
                        <a:t>IMM Proposal</a:t>
                      </a:r>
                    </a:p>
                  </a:txBody>
                  <a:tcPr/>
                </a:tc>
                <a:extLst>
                  <a:ext uri="{0D108BD9-81ED-4DB2-BD59-A6C34878D82A}">
                    <a16:rowId xmlns:a16="http://schemas.microsoft.com/office/drawing/2014/main" val="3435945766"/>
                  </a:ext>
                </a:extLst>
              </a:tr>
              <a:tr h="824861">
                <a:tc>
                  <a:txBody>
                    <a:bodyPr/>
                    <a:lstStyle/>
                    <a:p>
                      <a:r>
                        <a:rPr lang="en-US" sz="1600" u="sng" dirty="0"/>
                        <a:t>Shifting of CARD </a:t>
                      </a:r>
                      <a:r>
                        <a:rPr lang="en-US" sz="1600" dirty="0"/>
                        <a:t>allocation from Residential/NOIE to Large C&amp;I</a:t>
                      </a:r>
                    </a:p>
                  </a:txBody>
                  <a:tcPr/>
                </a:tc>
                <a:tc>
                  <a:txBody>
                    <a:bodyPr/>
                    <a:lstStyle/>
                    <a:p>
                      <a:r>
                        <a:rPr lang="en-US" sz="1600" b="1" dirty="0"/>
                        <a:t>0</a:t>
                      </a:r>
                      <a:r>
                        <a:rPr lang="en-US" sz="1600" dirty="0"/>
                        <a:t>%</a:t>
                      </a:r>
                    </a:p>
                  </a:txBody>
                  <a:tcPr/>
                </a:tc>
                <a:tc>
                  <a:txBody>
                    <a:bodyPr/>
                    <a:lstStyle/>
                    <a:p>
                      <a:r>
                        <a:rPr lang="en-US" sz="1600" b="1" dirty="0"/>
                        <a:t>3</a:t>
                      </a:r>
                      <a:r>
                        <a:rPr lang="en-US" sz="1600" dirty="0"/>
                        <a:t>% (based on IMM estimate for about 100 hours/month)</a:t>
                      </a:r>
                    </a:p>
                  </a:txBody>
                  <a:tcPr/>
                </a:tc>
                <a:tc>
                  <a:txBody>
                    <a:bodyPr/>
                    <a:lstStyle/>
                    <a:p>
                      <a:r>
                        <a:rPr lang="en-US" sz="1600" b="1" dirty="0"/>
                        <a:t>6</a:t>
                      </a:r>
                      <a:r>
                        <a:rPr lang="en-US" sz="1600" dirty="0"/>
                        <a:t>% (based on IMM estimate)</a:t>
                      </a:r>
                    </a:p>
                  </a:txBody>
                  <a:tcPr/>
                </a:tc>
                <a:extLst>
                  <a:ext uri="{0D108BD9-81ED-4DB2-BD59-A6C34878D82A}">
                    <a16:rowId xmlns:a16="http://schemas.microsoft.com/office/drawing/2014/main" val="2408581776"/>
                  </a:ext>
                </a:extLst>
              </a:tr>
              <a:tr h="824861">
                <a:tc>
                  <a:txBody>
                    <a:bodyPr/>
                    <a:lstStyle/>
                    <a:p>
                      <a:r>
                        <a:rPr lang="en-US" sz="1600" u="sng" dirty="0"/>
                        <a:t>Energy Price Distortion </a:t>
                      </a:r>
                      <a:r>
                        <a:rPr lang="en-US" sz="1600" dirty="0"/>
                        <a:t>to chase CARD outside 4CP</a:t>
                      </a:r>
                    </a:p>
                  </a:txBody>
                  <a:tcPr/>
                </a:tc>
                <a:tc>
                  <a:txBody>
                    <a:bodyPr/>
                    <a:lstStyle/>
                    <a:p>
                      <a:r>
                        <a:rPr lang="en-US" sz="1600" dirty="0"/>
                        <a:t>$</a:t>
                      </a:r>
                      <a:r>
                        <a:rPr lang="en-US" sz="1600" b="1" dirty="0"/>
                        <a:t>0</a:t>
                      </a:r>
                      <a:r>
                        <a:rPr lang="en-US" sz="1600" dirty="0"/>
                        <a:t>/MWh</a:t>
                      </a:r>
                    </a:p>
                  </a:txBody>
                  <a:tcPr/>
                </a:tc>
                <a:tc>
                  <a:txBody>
                    <a:bodyPr/>
                    <a:lstStyle/>
                    <a:p>
                      <a:r>
                        <a:rPr lang="en-US" sz="1600" dirty="0"/>
                        <a:t>$</a:t>
                      </a:r>
                      <a:r>
                        <a:rPr lang="en-US" sz="1600" b="1" dirty="0"/>
                        <a:t>20</a:t>
                      </a:r>
                      <a:r>
                        <a:rPr lang="en-US" sz="1600" dirty="0"/>
                        <a:t>/MWh (for Load - effectively reduces LZ SPP by this amount)</a:t>
                      </a:r>
                    </a:p>
                  </a:txBody>
                  <a:tcPr/>
                </a:tc>
                <a:tc>
                  <a:txBody>
                    <a:bodyPr/>
                    <a:lstStyle/>
                    <a:p>
                      <a:r>
                        <a:rPr lang="en-US" sz="1600" dirty="0"/>
                        <a:t>$</a:t>
                      </a:r>
                      <a:r>
                        <a:rPr lang="en-US" sz="1600" b="1" dirty="0"/>
                        <a:t>4</a:t>
                      </a:r>
                      <a:r>
                        <a:rPr lang="en-US" sz="1600" dirty="0"/>
                        <a:t>/MWh (for Load - effectively reduces LZ SPP by this amount)</a:t>
                      </a:r>
                    </a:p>
                  </a:txBody>
                  <a:tcPr/>
                </a:tc>
                <a:extLst>
                  <a:ext uri="{0D108BD9-81ED-4DB2-BD59-A6C34878D82A}">
                    <a16:rowId xmlns:a16="http://schemas.microsoft.com/office/drawing/2014/main" val="3619944137"/>
                  </a:ext>
                </a:extLst>
              </a:tr>
              <a:tr h="824861">
                <a:tc>
                  <a:txBody>
                    <a:bodyPr/>
                    <a:lstStyle/>
                    <a:p>
                      <a:r>
                        <a:rPr lang="en-US" sz="1600" u="sng" dirty="0"/>
                        <a:t>Equitable CARD Allocation </a:t>
                      </a:r>
                      <a:r>
                        <a:rPr lang="en-US" sz="1600" dirty="0"/>
                        <a:t>by Load Zone LRS</a:t>
                      </a:r>
                    </a:p>
                  </a:txBody>
                  <a:tcPr/>
                </a:tc>
                <a:tc>
                  <a:txBody>
                    <a:bodyPr/>
                    <a:lstStyle/>
                    <a:p>
                      <a:r>
                        <a:rPr lang="en-US" sz="1600" b="1" dirty="0"/>
                        <a:t>Yes</a:t>
                      </a:r>
                      <a:r>
                        <a:rPr lang="en-US" sz="1600" dirty="0"/>
                        <a:t> – all CARD allocated based on system-wide 4CP LRS</a:t>
                      </a:r>
                    </a:p>
                  </a:txBody>
                  <a:tcPr/>
                </a:tc>
                <a:tc>
                  <a:txBody>
                    <a:bodyPr/>
                    <a:lstStyle/>
                    <a:p>
                      <a:r>
                        <a:rPr lang="en-US" sz="1600" b="1" dirty="0"/>
                        <a:t>No</a:t>
                      </a:r>
                      <a:r>
                        <a:rPr lang="en-US" sz="1600" dirty="0"/>
                        <a:t> (West LZ allocated </a:t>
                      </a:r>
                      <a:r>
                        <a:rPr lang="en-US" sz="1600" b="1" dirty="0"/>
                        <a:t>3 times </a:t>
                      </a:r>
                      <a:r>
                        <a:rPr lang="en-US" sz="1600" dirty="0"/>
                        <a:t>Zonal CARD than their LRS)</a:t>
                      </a:r>
                    </a:p>
                  </a:txBody>
                  <a:tcPr/>
                </a:tc>
                <a:tc>
                  <a:txBody>
                    <a:bodyPr/>
                    <a:lstStyle/>
                    <a:p>
                      <a:r>
                        <a:rPr lang="en-US" sz="1600" b="1" dirty="0"/>
                        <a:t>No</a:t>
                      </a:r>
                      <a:r>
                        <a:rPr lang="en-US" sz="1600" dirty="0"/>
                        <a:t> (West LZ allocated </a:t>
                      </a:r>
                      <a:r>
                        <a:rPr lang="en-US" sz="1600" b="1" dirty="0"/>
                        <a:t>3 times </a:t>
                      </a:r>
                      <a:r>
                        <a:rPr lang="en-US" sz="1600" dirty="0"/>
                        <a:t>Zonal CARD than their LRS)</a:t>
                      </a:r>
                    </a:p>
                  </a:txBody>
                  <a:tcPr/>
                </a:tc>
                <a:extLst>
                  <a:ext uri="{0D108BD9-81ED-4DB2-BD59-A6C34878D82A}">
                    <a16:rowId xmlns:a16="http://schemas.microsoft.com/office/drawing/2014/main" val="1665559030"/>
                  </a:ext>
                </a:extLst>
              </a:tr>
              <a:tr h="824861">
                <a:tc>
                  <a:txBody>
                    <a:bodyPr/>
                    <a:lstStyle/>
                    <a:p>
                      <a:r>
                        <a:rPr lang="en-US" sz="1600" u="sng" dirty="0"/>
                        <a:t>Reduces incentive to avoid 4CP </a:t>
                      </a:r>
                      <a:r>
                        <a:rPr lang="en-US" sz="1600" dirty="0"/>
                        <a:t>and net Gen &amp; Load</a:t>
                      </a:r>
                    </a:p>
                  </a:txBody>
                  <a:tcPr/>
                </a:tc>
                <a:tc>
                  <a:txBody>
                    <a:bodyPr/>
                    <a:lstStyle/>
                    <a:p>
                      <a:r>
                        <a:rPr lang="en-US" sz="1600" b="1" dirty="0"/>
                        <a:t>Yes</a:t>
                      </a:r>
                    </a:p>
                  </a:txBody>
                  <a:tcPr/>
                </a:tc>
                <a:tc>
                  <a:txBody>
                    <a:bodyPr/>
                    <a:lstStyle/>
                    <a:p>
                      <a:r>
                        <a:rPr lang="en-US" sz="1600" b="1" dirty="0"/>
                        <a:t>No</a:t>
                      </a:r>
                      <a:r>
                        <a:rPr lang="en-US" sz="1600" dirty="0"/>
                        <a:t> – actually increases 4CP chasing incentive</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1" dirty="0"/>
                        <a:t>No</a:t>
                      </a:r>
                      <a:r>
                        <a:rPr lang="en-US" sz="1600" dirty="0"/>
                        <a:t> – actually increases 4CP chasing incentive</a:t>
                      </a:r>
                    </a:p>
                  </a:txBody>
                  <a:tcPr/>
                </a:tc>
                <a:extLst>
                  <a:ext uri="{0D108BD9-81ED-4DB2-BD59-A6C34878D82A}">
                    <a16:rowId xmlns:a16="http://schemas.microsoft.com/office/drawing/2014/main" val="957246504"/>
                  </a:ext>
                </a:extLst>
              </a:tr>
            </a:tbl>
          </a:graphicData>
        </a:graphic>
      </p:graphicFrame>
    </p:spTree>
    <p:extLst>
      <p:ext uri="{BB962C8B-B14F-4D97-AF65-F5344CB8AC3E}">
        <p14:creationId xmlns:p14="http://schemas.microsoft.com/office/powerpoint/2010/main" val="4040655601"/>
      </p:ext>
    </p:extLst>
  </p:cSld>
  <p:clrMapOvr>
    <a:masterClrMapping/>
  </p:clrMapOvr>
  <p:transition advClick="0"/>
</p:sld>
</file>

<file path=ppt/theme/theme1.xml><?xml version="1.0" encoding="utf-8"?>
<a:theme xmlns:a="http://schemas.openxmlformats.org/drawingml/2006/main" name="Level">
  <a:themeElements>
    <a:clrScheme name="Level 8">
      <a:dk1>
        <a:srgbClr val="000000"/>
      </a:dk1>
      <a:lt1>
        <a:srgbClr val="FFFFFF"/>
      </a:lt1>
      <a:dk2>
        <a:srgbClr val="999900"/>
      </a:dk2>
      <a:lt2>
        <a:srgbClr val="666600"/>
      </a:lt2>
      <a:accent1>
        <a:srgbClr val="99CC00"/>
      </a:accent1>
      <a:accent2>
        <a:srgbClr val="CCCC66"/>
      </a:accent2>
      <a:accent3>
        <a:srgbClr val="FFFFFF"/>
      </a:accent3>
      <a:accent4>
        <a:srgbClr val="000000"/>
      </a:accent4>
      <a:accent5>
        <a:srgbClr val="CAE2AA"/>
      </a:accent5>
      <a:accent6>
        <a:srgbClr val="B9B95C"/>
      </a:accent6>
      <a:hlink>
        <a:srgbClr val="FFCC00"/>
      </a:hlink>
      <a:folHlink>
        <a:srgbClr val="CC9900"/>
      </a:folHlink>
    </a:clrScheme>
    <a:fontScheme name="Level">
      <a:majorFont>
        <a:latin typeface="Garamond"/>
        <a:ea typeface=""/>
        <a:cs typeface="Arial"/>
      </a:majorFont>
      <a:minorFont>
        <a:latin typeface="Verdana"/>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vel 1">
        <a:dk1>
          <a:srgbClr val="006699"/>
        </a:dk1>
        <a:lt1>
          <a:srgbClr val="FFFFFF"/>
        </a:lt1>
        <a:dk2>
          <a:srgbClr val="000000"/>
        </a:dk2>
        <a:lt2>
          <a:srgbClr val="99FF99"/>
        </a:lt2>
        <a:accent1>
          <a:srgbClr val="00CC99"/>
        </a:accent1>
        <a:accent2>
          <a:srgbClr val="009999"/>
        </a:accent2>
        <a:accent3>
          <a:srgbClr val="AAAAAA"/>
        </a:accent3>
        <a:accent4>
          <a:srgbClr val="DADADA"/>
        </a:accent4>
        <a:accent5>
          <a:srgbClr val="AAE2CA"/>
        </a:accent5>
        <a:accent6>
          <a:srgbClr val="008A8A"/>
        </a:accent6>
        <a:hlink>
          <a:srgbClr val="0066FF"/>
        </a:hlink>
        <a:folHlink>
          <a:srgbClr val="989CBA"/>
        </a:folHlink>
      </a:clrScheme>
      <a:clrMap bg1="dk2" tx1="lt1" bg2="dk1" tx2="lt2" accent1="accent1" accent2="accent2" accent3="accent3" accent4="accent4" accent5="accent5" accent6="accent6" hlink="hlink" folHlink="folHlink"/>
    </a:extraClrScheme>
    <a:extraClrScheme>
      <a:clrScheme name="Level 2">
        <a:dk1>
          <a:srgbClr val="808000"/>
        </a:dk1>
        <a:lt1>
          <a:srgbClr val="FFFFFF"/>
        </a:lt1>
        <a:dk2>
          <a:srgbClr val="5C271E"/>
        </a:dk2>
        <a:lt2>
          <a:srgbClr val="FFDD89"/>
        </a:lt2>
        <a:accent1>
          <a:srgbClr val="CC6600"/>
        </a:accent1>
        <a:accent2>
          <a:srgbClr val="CC9900"/>
        </a:accent2>
        <a:accent3>
          <a:srgbClr val="B5ACAB"/>
        </a:accent3>
        <a:accent4>
          <a:srgbClr val="DADADA"/>
        </a:accent4>
        <a:accent5>
          <a:srgbClr val="E2B8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Level 3">
        <a:dk1>
          <a:srgbClr val="763B00"/>
        </a:dk1>
        <a:lt1>
          <a:srgbClr val="FFFFFF"/>
        </a:lt1>
        <a:dk2>
          <a:srgbClr val="330000"/>
        </a:dk2>
        <a:lt2>
          <a:srgbClr val="CC9900"/>
        </a:lt2>
        <a:accent1>
          <a:srgbClr val="FFCC00"/>
        </a:accent1>
        <a:accent2>
          <a:srgbClr val="CC3300"/>
        </a:accent2>
        <a:accent3>
          <a:srgbClr val="ADAAAA"/>
        </a:accent3>
        <a:accent4>
          <a:srgbClr val="DADADA"/>
        </a:accent4>
        <a:accent5>
          <a:srgbClr val="FFE2AA"/>
        </a:accent5>
        <a:accent6>
          <a:srgbClr val="B92D00"/>
        </a:accent6>
        <a:hlink>
          <a:srgbClr val="666699"/>
        </a:hlink>
        <a:folHlink>
          <a:srgbClr val="999966"/>
        </a:folHlink>
      </a:clrScheme>
      <a:clrMap bg1="dk2" tx1="lt1" bg2="dk1" tx2="lt2" accent1="accent1" accent2="accent2" accent3="accent3" accent4="accent4" accent5="accent5" accent6="accent6" hlink="hlink" folHlink="folHlink"/>
    </a:extraClrScheme>
    <a:extraClrScheme>
      <a:clrScheme name="Level 4">
        <a:dk1>
          <a:srgbClr val="6D3696"/>
        </a:dk1>
        <a:lt1>
          <a:srgbClr val="FFFFFF"/>
        </a:lt1>
        <a:dk2>
          <a:srgbClr val="51255D"/>
        </a:dk2>
        <a:lt2>
          <a:srgbClr val="FFFFCC"/>
        </a:lt2>
        <a:accent1>
          <a:srgbClr val="666699"/>
        </a:accent1>
        <a:accent2>
          <a:srgbClr val="800080"/>
        </a:accent2>
        <a:accent3>
          <a:srgbClr val="B3ACB6"/>
        </a:accent3>
        <a:accent4>
          <a:srgbClr val="DADADA"/>
        </a:accent4>
        <a:accent5>
          <a:srgbClr val="B8B8CA"/>
        </a:accent5>
        <a:accent6>
          <a:srgbClr val="730073"/>
        </a:accent6>
        <a:hlink>
          <a:srgbClr val="CCCC00"/>
        </a:hlink>
        <a:folHlink>
          <a:srgbClr val="A3A274"/>
        </a:folHlink>
      </a:clrScheme>
      <a:clrMap bg1="dk2" tx1="lt1" bg2="dk1" tx2="lt2" accent1="accent1" accent2="accent2" accent3="accent3" accent4="accent4" accent5="accent5" accent6="accent6" hlink="hlink" folHlink="folHlink"/>
    </a:extraClrScheme>
    <a:extraClrScheme>
      <a:clrScheme name="Level 5">
        <a:dk1>
          <a:srgbClr val="CC6600"/>
        </a:dk1>
        <a:lt1>
          <a:srgbClr val="FFFFFF"/>
        </a:lt1>
        <a:dk2>
          <a:srgbClr val="4A553B"/>
        </a:dk2>
        <a:lt2>
          <a:srgbClr val="FFBF1F"/>
        </a:lt2>
        <a:accent1>
          <a:srgbClr val="FFCC00"/>
        </a:accent1>
        <a:accent2>
          <a:srgbClr val="CC9900"/>
        </a:accent2>
        <a:accent3>
          <a:srgbClr val="B1B4AF"/>
        </a:accent3>
        <a:accent4>
          <a:srgbClr val="DADADA"/>
        </a:accent4>
        <a:accent5>
          <a:srgbClr val="FFE2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Level 6">
        <a:dk1>
          <a:srgbClr val="000000"/>
        </a:dk1>
        <a:lt1>
          <a:srgbClr val="FFFFFF"/>
        </a:lt1>
        <a:dk2>
          <a:srgbClr val="666699"/>
        </a:dk2>
        <a:lt2>
          <a:srgbClr val="FFCC00"/>
        </a:lt2>
        <a:accent1>
          <a:srgbClr val="FF9900"/>
        </a:accent1>
        <a:accent2>
          <a:srgbClr val="FF0000"/>
        </a:accent2>
        <a:accent3>
          <a:srgbClr val="FFFFFF"/>
        </a:accent3>
        <a:accent4>
          <a:srgbClr val="000000"/>
        </a:accent4>
        <a:accent5>
          <a:srgbClr val="FFCAAA"/>
        </a:accent5>
        <a:accent6>
          <a:srgbClr val="E70000"/>
        </a:accent6>
        <a:hlink>
          <a:srgbClr val="666699"/>
        </a:hlink>
        <a:folHlink>
          <a:srgbClr val="999966"/>
        </a:folHlink>
      </a:clrScheme>
      <a:clrMap bg1="lt1" tx1="dk1" bg2="lt2" tx2="dk2" accent1="accent1" accent2="accent2" accent3="accent3" accent4="accent4" accent5="accent5" accent6="accent6" hlink="hlink" folHlink="folHlink"/>
    </a:extraClrScheme>
    <a:extraClrScheme>
      <a:clrScheme name="Level 7">
        <a:dk1>
          <a:srgbClr val="000000"/>
        </a:dk1>
        <a:lt1>
          <a:srgbClr val="FFFFFF"/>
        </a:lt1>
        <a:dk2>
          <a:srgbClr val="CC3300"/>
        </a:dk2>
        <a:lt2>
          <a:srgbClr val="663300"/>
        </a:lt2>
        <a:accent1>
          <a:srgbClr val="FFCC00"/>
        </a:accent1>
        <a:accent2>
          <a:srgbClr val="CC6600"/>
        </a:accent2>
        <a:accent3>
          <a:srgbClr val="FFFFFF"/>
        </a:accent3>
        <a:accent4>
          <a:srgbClr val="000000"/>
        </a:accent4>
        <a:accent5>
          <a:srgbClr val="FFE2AA"/>
        </a:accent5>
        <a:accent6>
          <a:srgbClr val="B95C00"/>
        </a:accent6>
        <a:hlink>
          <a:srgbClr val="CC9900"/>
        </a:hlink>
        <a:folHlink>
          <a:srgbClr val="996633"/>
        </a:folHlink>
      </a:clrScheme>
      <a:clrMap bg1="lt1" tx1="dk1" bg2="lt2" tx2="dk2" accent1="accent1" accent2="accent2" accent3="accent3" accent4="accent4" accent5="accent5" accent6="accent6" hlink="hlink" folHlink="folHlink"/>
    </a:extraClrScheme>
    <a:extraClrScheme>
      <a:clrScheme name="Level 8">
        <a:dk1>
          <a:srgbClr val="000000"/>
        </a:dk1>
        <a:lt1>
          <a:srgbClr val="FFFFFF"/>
        </a:lt1>
        <a:dk2>
          <a:srgbClr val="999900"/>
        </a:dk2>
        <a:lt2>
          <a:srgbClr val="666600"/>
        </a:lt2>
        <a:accent1>
          <a:srgbClr val="99CC00"/>
        </a:accent1>
        <a:accent2>
          <a:srgbClr val="CCCC66"/>
        </a:accent2>
        <a:accent3>
          <a:srgbClr val="FFFFFF"/>
        </a:accent3>
        <a:accent4>
          <a:srgbClr val="000000"/>
        </a:accent4>
        <a:accent5>
          <a:srgbClr val="CAE2AA"/>
        </a:accent5>
        <a:accent6>
          <a:srgbClr val="B9B95C"/>
        </a:accent6>
        <a:hlink>
          <a:srgbClr val="FFCC00"/>
        </a:hlink>
        <a:folHlink>
          <a:srgbClr val="CC99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Level</Template>
  <TotalTime>29245</TotalTime>
  <Words>920</Words>
  <Application>Microsoft Office PowerPoint</Application>
  <PresentationFormat>On-screen Show (4:3)</PresentationFormat>
  <Paragraphs>72</Paragraphs>
  <Slides>6</Slides>
  <Notes>6</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Garamond</vt:lpstr>
      <vt:lpstr>Times New Roman</vt:lpstr>
      <vt:lpstr>Verdana</vt:lpstr>
      <vt:lpstr>Wingdings</vt:lpstr>
      <vt:lpstr>Level</vt:lpstr>
      <vt:lpstr>CARD and CRRBA Allocation to Entities that pay TCOS (4-CP) &amp; Allocate All CARD System-Wide </vt:lpstr>
      <vt:lpstr>Background</vt:lpstr>
      <vt:lpstr>Obvious Solution (No Analysis Needed!)</vt:lpstr>
      <vt:lpstr>Zonal CARD is Not Proportionate/Equitable</vt:lpstr>
      <vt:lpstr>Details of COG Proposed Solution</vt:lpstr>
      <vt:lpstr>Comparison of Competing Proposals</vt:lpstr>
    </vt:vector>
  </TitlesOfParts>
  <Company>Lower Colorado River Authority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Locational Marginal Pricing: The Texas Nodal Market</dc:title>
  <dc:creator>ssiddiqi</dc:creator>
  <cp:lastModifiedBy>Shams Siddiqi</cp:lastModifiedBy>
  <cp:revision>211</cp:revision>
  <dcterms:created xsi:type="dcterms:W3CDTF">2006-07-23T21:38:03Z</dcterms:created>
  <dcterms:modified xsi:type="dcterms:W3CDTF">2024-11-26T17:27:51Z</dcterms:modified>
</cp:coreProperties>
</file>