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6" r:id="rId3"/>
    <p:sldId id="280" r:id="rId4"/>
    <p:sldId id="278" r:id="rId5"/>
    <p:sldId id="277" r:id="rId6"/>
    <p:sldId id="27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426"/>
            <a:ext cx="9144000" cy="2034229"/>
          </a:xfrm>
        </p:spPr>
        <p:txBody>
          <a:bodyPr/>
          <a:lstStyle/>
          <a:p>
            <a:r>
              <a:rPr lang="en-US" b="1" dirty="0"/>
              <a:t>Planning Working Group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8743"/>
            <a:ext cx="9144000" cy="2894202"/>
          </a:xfrm>
        </p:spPr>
        <p:txBody>
          <a:bodyPr>
            <a:noAutofit/>
          </a:bodyPr>
          <a:lstStyle/>
          <a:p>
            <a:r>
              <a:rPr lang="en-US" sz="3200" dirty="0"/>
              <a:t>to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The Reliability and Operations Subcommittee</a:t>
            </a:r>
          </a:p>
          <a:p>
            <a:r>
              <a:rPr lang="en-US" sz="3200" dirty="0"/>
              <a:t>Dylan Preas, PLWG Chair</a:t>
            </a:r>
          </a:p>
          <a:p>
            <a:r>
              <a:rPr lang="en-US" sz="3200" dirty="0"/>
              <a:t>Mina Turner, PLWG Vice-Chair</a:t>
            </a:r>
          </a:p>
          <a:p>
            <a:r>
              <a:rPr lang="en-US" sz="2000" dirty="0"/>
              <a:t> </a:t>
            </a:r>
            <a:br>
              <a:rPr lang="en-US" sz="3200" dirty="0"/>
            </a:br>
            <a:r>
              <a:rPr lang="en-US" sz="3200" dirty="0"/>
              <a:t>December 5,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611" y="2026958"/>
            <a:ext cx="11203165" cy="3902338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PGRR115 (related to NPRR1234)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Interconnection Requirements for Large Loads and Modeling Standards for Loads 25 MW or Greater 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reviewed reply comments to PGRR 115 (dated Nov 11, 2024) and NPRR 1234 (dated Nov 11, 2024).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Discussion included the potential overlap of PGRR 115 and the new PGRR 122, with questions related to the 1000 MW total load loss limit in PRGRR 122.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tabled PGRR115 for further discussion at the December meeting.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Nov 12 Meeting</a:t>
            </a:r>
          </a:p>
        </p:txBody>
      </p:sp>
    </p:spTree>
    <p:extLst>
      <p:ext uri="{BB962C8B-B14F-4D97-AF65-F5344CB8AC3E}">
        <p14:creationId xmlns:p14="http://schemas.microsoft.com/office/powerpoint/2010/main" val="210439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79" y="2051126"/>
            <a:ext cx="10671903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PGRR119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Stability Constraint Modeling Assumptions in the Regional Transmission Plan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PGRR 119 formalizes the existing practice in which ERCOT applies a reliability margin (e.g., 10 percent) to stability constraints when ERCOT models a stability constraint in RTP reliability and economic cases. 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reviewed OPUC Nov 6 comments.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reached consensus on the original version of PGRR 119 submitted by ERCOT on Sept 9, 2024.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Nov 12 Meeting</a:t>
            </a:r>
          </a:p>
        </p:txBody>
      </p:sp>
    </p:spTree>
    <p:extLst>
      <p:ext uri="{BB962C8B-B14F-4D97-AF65-F5344CB8AC3E}">
        <p14:creationId xmlns:p14="http://schemas.microsoft.com/office/powerpoint/2010/main" val="355940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84" y="1949526"/>
            <a:ext cx="11246776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PGRR120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SSO Prevention for Generator Interconnection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PGRR 120 will prohibit future generation resources from interconnecting on a series-compensated circuit such that an N-1 contingency event would cause the generation to become radial to a series capacitor. 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presented on overview of the draft revision request.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Discussion was related to the SSO study process, OEM technology to mitigate the affects of SSO, and recent SSO events impacting multiple generation resources.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tabled PGRR 120 pending further discussion at the December meeting.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Nov 12 Meeting</a:t>
            </a:r>
          </a:p>
        </p:txBody>
      </p:sp>
    </p:spTree>
    <p:extLst>
      <p:ext uri="{BB962C8B-B14F-4D97-AF65-F5344CB8AC3E}">
        <p14:creationId xmlns:p14="http://schemas.microsoft.com/office/powerpoint/2010/main" val="389395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40" y="2104647"/>
            <a:ext cx="11262919" cy="3818251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NERC Topics Roundtable</a:t>
            </a:r>
            <a:endParaRPr lang="en-US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Mina Turner (AEP) is on the drafting team for NERC CIP-014-4 and plans to discuss the revised standard at a future PLWG meeting.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Future topics related to NERC TPL-008-1 Transmission Planning Performance Requirements for Extreme Weather.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Nov 12 Meeting</a:t>
            </a:r>
          </a:p>
        </p:txBody>
      </p:sp>
    </p:spTree>
    <p:extLst>
      <p:ext uri="{BB962C8B-B14F-4D97-AF65-F5344CB8AC3E}">
        <p14:creationId xmlns:p14="http://schemas.microsoft.com/office/powerpoint/2010/main" val="399242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60DEF-FB1F-AEF0-FA8E-C994F7F47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F2AA-27A0-9908-976D-195C0AC9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2880813"/>
            <a:ext cx="10986082" cy="381825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Review use of “Load” in the Planning Guide, revise as needed</a:t>
            </a:r>
            <a:r>
              <a:rPr lang="en-US" sz="2800" b="1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Align the use of the terms “load” and “Load” in the Planning Guide with the defined term in Protocol Section 2.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Action plan is to take up one section of the Planning Guide at each meeting; seeking a sponsor the oversee the revision request.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PLWG will take up this action item at </a:t>
            </a: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the December meeting.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0BCDA-440D-9BD7-785E-332EE964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Nov 12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CF7938-347F-53F0-F896-21874FDC2EA1}"/>
              </a:ext>
            </a:extLst>
          </p:cNvPr>
          <p:cNvSpPr txBox="1">
            <a:spLocks/>
          </p:cNvSpPr>
          <p:nvPr/>
        </p:nvSpPr>
        <p:spPr>
          <a:xfrm>
            <a:off x="588776" y="2012565"/>
            <a:ext cx="5819714" cy="848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Open Action Item(s)</a:t>
            </a:r>
          </a:p>
        </p:txBody>
      </p:sp>
    </p:spTree>
    <p:extLst>
      <p:ext uri="{BB962C8B-B14F-4D97-AF65-F5344CB8AC3E}">
        <p14:creationId xmlns:p14="http://schemas.microsoft.com/office/powerpoint/2010/main" val="347311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9458</TotalTime>
  <Words>432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Planning Working Group Report</vt:lpstr>
      <vt:lpstr>PLWG Update Nov 12 Meeting</vt:lpstr>
      <vt:lpstr>PLWG Update Nov 12 Meeting</vt:lpstr>
      <vt:lpstr>PLWG Update Nov 12 Meeting</vt:lpstr>
      <vt:lpstr>PLWG Update Nov 12 Meeting</vt:lpstr>
      <vt:lpstr>PLWG Update Nov 12 Meeting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249</cp:revision>
  <dcterms:created xsi:type="dcterms:W3CDTF">2021-03-22T15:18:30Z</dcterms:created>
  <dcterms:modified xsi:type="dcterms:W3CDTF">2024-11-27T16:58:08Z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