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changesInfos/changesInfo1.xml" ContentType="application/vnd.ms-powerpoint.changesinfo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53" r:id="rId4"/>
    <p:sldMasterId id="2147483648" r:id="rId5"/>
  </p:sldMasterIdLst>
  <p:notesMasterIdLst>
    <p:notesMasterId r:id="rId11"/>
  </p:notesMasterIdLst>
  <p:handoutMasterIdLst>
    <p:handoutMasterId r:id="rId12"/>
  </p:handoutMasterIdLst>
  <p:sldIdLst>
    <p:sldId id="260" r:id="rId6"/>
    <p:sldId id="327" r:id="rId7"/>
    <p:sldId id="328" r:id="rId8"/>
    <p:sldId id="285" r:id="rId9"/>
    <p:sldId id="329" r:id="rId10"/>
  </p:sldIdLst>
  <p:sldSz cx="9144000" cy="6858000" type="screen4x3"/>
  <p:notesSz cx="7010400" cy="92964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345F279-1DC1-4B68-B82C-0195B8D6F48A}" v="5" dt="2024-11-22T17:03:22.129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BC89EF96-8CEA-46FF-86C4-4CE0E7609802}" styleName="Light Style 3 - Accent 1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1"/>
              </a:solidFill>
            </a:ln>
          </a:left>
          <a:right>
            <a:ln w="12700" cmpd="sng">
              <a:solidFill>
                <a:schemeClr val="accent1"/>
              </a:solidFill>
            </a:ln>
          </a:right>
          <a:top>
            <a:ln w="12700" cmpd="sng">
              <a:solidFill>
                <a:schemeClr val="accent1"/>
              </a:solidFill>
            </a:ln>
          </a:top>
          <a:bottom>
            <a:ln w="12700" cmpd="sng">
              <a:solidFill>
                <a:schemeClr val="accent1"/>
              </a:solidFill>
            </a:ln>
          </a:bottom>
          <a:insideH>
            <a:ln w="12700" cmpd="sng">
              <a:solidFill>
                <a:schemeClr val="accent1"/>
              </a:solidFill>
            </a:ln>
          </a:insideH>
          <a:insideV>
            <a:ln w="12700" cmpd="sng">
              <a:solidFill>
                <a:schemeClr val="accent1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1">
              <a:alpha val="20000"/>
            </a:schemeClr>
          </a:solidFill>
        </a:fill>
      </a:tcStyle>
    </a:band1H>
    <a:band1V>
      <a:tcStyle>
        <a:tcBdr/>
        <a:fill>
          <a:solidFill>
            <a:schemeClr val="accent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1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85280" autoAdjust="0"/>
  </p:normalViewPr>
  <p:slideViewPr>
    <p:cSldViewPr showGuides="1">
      <p:cViewPr varScale="1">
        <p:scale>
          <a:sx n="97" d="100"/>
          <a:sy n="97" d="100"/>
        </p:scale>
        <p:origin x="2004" y="84"/>
      </p:cViewPr>
      <p:guideLst>
        <p:guide orient="horz" pos="2160"/>
        <p:guide pos="2880"/>
      </p:guideLst>
    </p:cSldViewPr>
  </p:slideViewPr>
  <p:notesTextViewPr>
    <p:cViewPr>
      <p:scale>
        <a:sx n="3" d="2"/>
        <a:sy n="3" d="2"/>
      </p:scale>
      <p:origin x="0" y="0"/>
    </p:cViewPr>
  </p:notesTextViewPr>
  <p:notesViewPr>
    <p:cSldViewPr showGuides="1">
      <p:cViewPr varScale="1">
        <p:scale>
          <a:sx n="76" d="100"/>
          <a:sy n="76" d="100"/>
        </p:scale>
        <p:origin x="2052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3.xml"/><Relationship Id="rId13" Type="http://schemas.openxmlformats.org/officeDocument/2006/relationships/presProps" Target="presProps.xml"/><Relationship Id="rId18" Type="http://schemas.microsoft.com/office/2015/10/relationships/revisionInfo" Target="revisionInfo.xml"/><Relationship Id="rId3" Type="http://schemas.openxmlformats.org/officeDocument/2006/relationships/customXml" Target="../customXml/item3.xml"/><Relationship Id="rId7" Type="http://schemas.openxmlformats.org/officeDocument/2006/relationships/slide" Target="slides/slide2.xml"/><Relationship Id="rId12" Type="http://schemas.openxmlformats.org/officeDocument/2006/relationships/handoutMaster" Target="handoutMasters/handoutMaster1.xml"/><Relationship Id="rId17" Type="http://schemas.microsoft.com/office/2016/11/relationships/changesInfo" Target="changesInfos/changesInfo1.xml"/><Relationship Id="rId2" Type="http://schemas.openxmlformats.org/officeDocument/2006/relationships/customXml" Target="../customXml/item2.xml"/><Relationship Id="rId16" Type="http://schemas.openxmlformats.org/officeDocument/2006/relationships/tableStyles" Target="tableStyles.xml"/><Relationship Id="rId1" Type="http://schemas.openxmlformats.org/officeDocument/2006/relationships/customXml" Target="../customXml/item1.xml"/><Relationship Id="rId6" Type="http://schemas.openxmlformats.org/officeDocument/2006/relationships/slide" Target="slides/slide1.xml"/><Relationship Id="rId11" Type="http://schemas.openxmlformats.org/officeDocument/2006/relationships/notesMaster" Target="notesMasters/notesMaster1.xml"/><Relationship Id="rId5" Type="http://schemas.openxmlformats.org/officeDocument/2006/relationships/slideMaster" Target="slideMasters/slideMaster2.xml"/><Relationship Id="rId15" Type="http://schemas.openxmlformats.org/officeDocument/2006/relationships/theme" Target="theme/theme1.xml"/><Relationship Id="rId10" Type="http://schemas.openxmlformats.org/officeDocument/2006/relationships/slide" Target="slides/slide5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14" Type="http://schemas.openxmlformats.org/officeDocument/2006/relationships/viewProps" Target="viewProps.xml"/></Relationships>
</file>

<file path=ppt/changesInfos/changesInfo1.xml><?xml version="1.0" encoding="utf-8"?>
<pc:chgInfo xmlns:a="http://schemas.openxmlformats.org/drawingml/2006/main" xmlns:r="http://schemas.openxmlformats.org/officeDocument/2006/relationships" xmlns:ac="http://schemas.microsoft.com/office/drawing/2013/main/command" xmlns:pc="http://schemas.microsoft.com/office/powerpoint/2013/main/command">
  <pc:docChgLst>
    <pc:chgData name="Blum, Michael K" userId="04a67670-f608-4dea-9446-08152f0975f2" providerId="ADAL" clId="{D345F279-1DC1-4B68-B82C-0195B8D6F48A}"/>
    <pc:docChg chg="undo custSel addSld delSld modSld sldOrd">
      <pc:chgData name="Blum, Michael K" userId="04a67670-f608-4dea-9446-08152f0975f2" providerId="ADAL" clId="{D345F279-1DC1-4B68-B82C-0195B8D6F48A}" dt="2024-11-22T20:04:15.810" v="1967"/>
      <pc:docMkLst>
        <pc:docMk/>
      </pc:docMkLst>
      <pc:sldChg chg="modSp mod">
        <pc:chgData name="Blum, Michael K" userId="04a67670-f608-4dea-9446-08152f0975f2" providerId="ADAL" clId="{D345F279-1DC1-4B68-B82C-0195B8D6F48A}" dt="2024-11-22T16:58:09.249" v="165" actId="20577"/>
        <pc:sldMkLst>
          <pc:docMk/>
          <pc:sldMk cId="730603795" sldId="260"/>
        </pc:sldMkLst>
        <pc:spChg chg="mod">
          <ac:chgData name="Blum, Michael K" userId="04a67670-f608-4dea-9446-08152f0975f2" providerId="ADAL" clId="{D345F279-1DC1-4B68-B82C-0195B8D6F48A}" dt="2024-11-22T16:58:09.249" v="16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modSp mod">
        <pc:chgData name="Blum, Michael K" userId="04a67670-f608-4dea-9446-08152f0975f2" providerId="ADAL" clId="{D345F279-1DC1-4B68-B82C-0195B8D6F48A}" dt="2024-11-22T20:04:15.810" v="1967"/>
        <pc:sldMkLst>
          <pc:docMk/>
          <pc:sldMk cId="2036713606" sldId="285"/>
        </pc:sldMkLst>
        <pc:spChg chg="mod">
          <ac:chgData name="Blum, Michael K" userId="04a67670-f608-4dea-9446-08152f0975f2" providerId="ADAL" clId="{D345F279-1DC1-4B68-B82C-0195B8D6F48A}" dt="2024-11-22T20:04:15.810" v="1967"/>
          <ac:spMkLst>
            <pc:docMk/>
            <pc:sldMk cId="2036713606" sldId="285"/>
            <ac:spMk id="2" creationId="{00000000-0000-0000-0000-000000000000}"/>
          </ac:spMkLst>
        </pc:spChg>
        <pc:spChg chg="mod">
          <ac:chgData name="Blum, Michael K" userId="04a67670-f608-4dea-9446-08152f0975f2" providerId="ADAL" clId="{D345F279-1DC1-4B68-B82C-0195B8D6F48A}" dt="2024-11-22T20:03:26.893" v="1931"/>
          <ac:spMkLst>
            <pc:docMk/>
            <pc:sldMk cId="2036713606" sldId="285"/>
            <ac:spMk id="3" creationId="{00000000-0000-0000-0000-000000000000}"/>
          </ac:spMkLst>
        </pc:spChg>
        <pc:spChg chg="add mod">
          <ac:chgData name="Blum, Michael K" userId="04a67670-f608-4dea-9446-08152f0975f2" providerId="ADAL" clId="{D345F279-1DC1-4B68-B82C-0195B8D6F48A}" dt="2024-11-22T17:03:22.129" v="205"/>
          <ac:spMkLst>
            <pc:docMk/>
            <pc:sldMk cId="2036713606" sldId="285"/>
            <ac:spMk id="6" creationId="{126DBAFA-36B6-51A6-1289-A06CA8C4223B}"/>
          </ac:spMkLst>
        </pc:spChg>
      </pc:sldChg>
      <pc:sldChg chg="del">
        <pc:chgData name="Blum, Michael K" userId="04a67670-f608-4dea-9446-08152f0975f2" providerId="ADAL" clId="{D345F279-1DC1-4B68-B82C-0195B8D6F48A}" dt="2024-11-22T16:40:55.827" v="1" actId="2696"/>
        <pc:sldMkLst>
          <pc:docMk/>
          <pc:sldMk cId="2730923665" sldId="319"/>
        </pc:sldMkLst>
      </pc:sldChg>
      <pc:sldChg chg="modSp mod">
        <pc:chgData name="Blum, Michael K" userId="04a67670-f608-4dea-9446-08152f0975f2" providerId="ADAL" clId="{D345F279-1DC1-4B68-B82C-0195B8D6F48A}" dt="2024-11-22T19:59:03.060" v="1911" actId="20577"/>
        <pc:sldMkLst>
          <pc:docMk/>
          <pc:sldMk cId="288714620" sldId="327"/>
        </pc:sldMkLst>
        <pc:spChg chg="mod">
          <ac:chgData name="Blum, Michael K" userId="04a67670-f608-4dea-9446-08152f0975f2" providerId="ADAL" clId="{D345F279-1DC1-4B68-B82C-0195B8D6F48A}" dt="2024-11-22T17:07:28.680" v="364" actId="20577"/>
          <ac:spMkLst>
            <pc:docMk/>
            <pc:sldMk cId="288714620" sldId="327"/>
            <ac:spMk id="2" creationId="{00000000-0000-0000-0000-000000000000}"/>
          </ac:spMkLst>
        </pc:spChg>
        <pc:spChg chg="mod">
          <ac:chgData name="Blum, Michael K" userId="04a67670-f608-4dea-9446-08152f0975f2" providerId="ADAL" clId="{D345F279-1DC1-4B68-B82C-0195B8D6F48A}" dt="2024-11-22T19:59:03.060" v="1911" actId="20577"/>
          <ac:spMkLst>
            <pc:docMk/>
            <pc:sldMk cId="288714620" sldId="327"/>
            <ac:spMk id="3" creationId="{00000000-0000-0000-0000-000000000000}"/>
          </ac:spMkLst>
        </pc:spChg>
        <pc:spChg chg="mod">
          <ac:chgData name="Blum, Michael K" userId="04a67670-f608-4dea-9446-08152f0975f2" providerId="ADAL" clId="{D345F279-1DC1-4B68-B82C-0195B8D6F48A}" dt="2024-11-22T17:02:58.721" v="203" actId="20577"/>
          <ac:spMkLst>
            <pc:docMk/>
            <pc:sldMk cId="288714620" sldId="327"/>
            <ac:spMk id="5" creationId="{CA482B36-00CD-E766-B72F-D57EB07FA389}"/>
          </ac:spMkLst>
        </pc:spChg>
      </pc:sldChg>
      <pc:sldChg chg="addSp modSp mod ord">
        <pc:chgData name="Blum, Michael K" userId="04a67670-f608-4dea-9446-08152f0975f2" providerId="ADAL" clId="{D345F279-1DC1-4B68-B82C-0195B8D6F48A}" dt="2024-11-22T19:03:14.076" v="1353" actId="20577"/>
        <pc:sldMkLst>
          <pc:docMk/>
          <pc:sldMk cId="135902978" sldId="328"/>
        </pc:sldMkLst>
        <pc:spChg chg="mod">
          <ac:chgData name="Blum, Michael K" userId="04a67670-f608-4dea-9446-08152f0975f2" providerId="ADAL" clId="{D345F279-1DC1-4B68-B82C-0195B8D6F48A}" dt="2024-11-22T17:07:17.099" v="353" actId="20577"/>
          <ac:spMkLst>
            <pc:docMk/>
            <pc:sldMk cId="135902978" sldId="328"/>
            <ac:spMk id="2" creationId="{00000000-0000-0000-0000-000000000000}"/>
          </ac:spMkLst>
        </pc:spChg>
        <pc:spChg chg="mod">
          <ac:chgData name="Blum, Michael K" userId="04a67670-f608-4dea-9446-08152f0975f2" providerId="ADAL" clId="{D345F279-1DC1-4B68-B82C-0195B8D6F48A}" dt="2024-11-22T19:03:14.076" v="1353" actId="20577"/>
          <ac:spMkLst>
            <pc:docMk/>
            <pc:sldMk cId="135902978" sldId="328"/>
            <ac:spMk id="3" creationId="{00000000-0000-0000-0000-000000000000}"/>
          </ac:spMkLst>
        </pc:spChg>
        <pc:spChg chg="add mod">
          <ac:chgData name="Blum, Michael K" userId="04a67670-f608-4dea-9446-08152f0975f2" providerId="ADAL" clId="{D345F279-1DC1-4B68-B82C-0195B8D6F48A}" dt="2024-11-22T17:03:19.142" v="204"/>
          <ac:spMkLst>
            <pc:docMk/>
            <pc:sldMk cId="135902978" sldId="328"/>
            <ac:spMk id="5" creationId="{BF428F47-B30D-FDED-D980-51BC655A9A1F}"/>
          </ac:spMkLst>
        </pc:spChg>
      </pc:sldChg>
      <pc:sldChg chg="del">
        <pc:chgData name="Blum, Michael K" userId="04a67670-f608-4dea-9446-08152f0975f2" providerId="ADAL" clId="{D345F279-1DC1-4B68-B82C-0195B8D6F48A}" dt="2024-11-22T16:43:17.084" v="2" actId="2696"/>
        <pc:sldMkLst>
          <pc:docMk/>
          <pc:sldMk cId="1174296903" sldId="328"/>
        </pc:sldMkLst>
      </pc:sldChg>
      <pc:sldChg chg="modSp add mod">
        <pc:chgData name="Blum, Michael K" userId="04a67670-f608-4dea-9446-08152f0975f2" providerId="ADAL" clId="{D345F279-1DC1-4B68-B82C-0195B8D6F48A}" dt="2024-11-22T20:03:33.902" v="1932" actId="6549"/>
        <pc:sldMkLst>
          <pc:docMk/>
          <pc:sldMk cId="2675425085" sldId="329"/>
        </pc:sldMkLst>
        <pc:spChg chg="mod">
          <ac:chgData name="Blum, Michael K" userId="04a67670-f608-4dea-9446-08152f0975f2" providerId="ADAL" clId="{D345F279-1DC1-4B68-B82C-0195B8D6F48A}" dt="2024-11-22T20:03:33.902" v="1932" actId="6549"/>
          <ac:spMkLst>
            <pc:docMk/>
            <pc:sldMk cId="2675425085" sldId="329"/>
            <ac:spMk id="3" creationId="{00000000-0000-0000-0000-000000000000}"/>
          </ac:spMkLst>
        </pc:spChg>
      </pc:sldChg>
      <pc:sldChg chg="del">
        <pc:chgData name="Blum, Michael K" userId="04a67670-f608-4dea-9446-08152f0975f2" providerId="ADAL" clId="{D345F279-1DC1-4B68-B82C-0195B8D6F48A}" dt="2024-11-22T16:36:48.922" v="0" actId="2696"/>
        <pc:sldMkLst>
          <pc:docMk/>
          <pc:sldMk cId="1845377377" sldId="331"/>
        </pc:sldMkLst>
      </pc:sldChg>
    </pc:docChg>
  </pc:docChgLst>
  <pc:docChgLst>
    <pc:chgData name="Blum, Michael K" userId="04a67670-f608-4dea-9446-08152f0975f2" providerId="ADAL" clId="{45435D37-D4E2-4346-B465-43D163945D6B}"/>
    <pc:docChg chg="custSel modSld">
      <pc:chgData name="Blum, Michael K" userId="04a67670-f608-4dea-9446-08152f0975f2" providerId="ADAL" clId="{45435D37-D4E2-4346-B465-43D163945D6B}" dt="2023-11-20T14:08:09.649" v="248" actId="20577"/>
      <pc:docMkLst>
        <pc:docMk/>
      </pc:docMkLst>
      <pc:sldChg chg="modSp mod">
        <pc:chgData name="Blum, Michael K" userId="04a67670-f608-4dea-9446-08152f0975f2" providerId="ADAL" clId="{45435D37-D4E2-4346-B465-43D163945D6B}" dt="2023-11-20T14:08:09.649" v="248" actId="20577"/>
        <pc:sldMkLst>
          <pc:docMk/>
          <pc:sldMk cId="2036713606" sldId="285"/>
        </pc:sldMkLst>
        <pc:spChg chg="mod">
          <ac:chgData name="Blum, Michael K" userId="04a67670-f608-4dea-9446-08152f0975f2" providerId="ADAL" clId="{45435D37-D4E2-4346-B465-43D163945D6B}" dt="2023-11-20T14:08:09.649" v="248" actId="20577"/>
          <ac:spMkLst>
            <pc:docMk/>
            <pc:sldMk cId="2036713606" sldId="285"/>
            <ac:spMk id="2" creationId="{00000000-0000-0000-0000-000000000000}"/>
          </ac:spMkLst>
        </pc:spChg>
      </pc:sldChg>
      <pc:sldChg chg="modSp mod">
        <pc:chgData name="Blum, Michael K" userId="04a67670-f608-4dea-9446-08152f0975f2" providerId="ADAL" clId="{45435D37-D4E2-4346-B465-43D163945D6B}" dt="2023-11-20T14:00:09.206" v="240" actId="313"/>
        <pc:sldMkLst>
          <pc:docMk/>
          <pc:sldMk cId="2730923665" sldId="319"/>
        </pc:sldMkLst>
        <pc:spChg chg="mod">
          <ac:chgData name="Blum, Michael K" userId="04a67670-f608-4dea-9446-08152f0975f2" providerId="ADAL" clId="{45435D37-D4E2-4346-B465-43D163945D6B}" dt="2023-11-20T14:00:09.206" v="240" actId="313"/>
          <ac:spMkLst>
            <pc:docMk/>
            <pc:sldMk cId="2730923665" sldId="319"/>
            <ac:spMk id="3" creationId="{00000000-0000-0000-0000-000000000000}"/>
          </ac:spMkLst>
        </pc:spChg>
      </pc:sldChg>
      <pc:sldChg chg="modSp mod">
        <pc:chgData name="Blum, Michael K" userId="04a67670-f608-4dea-9446-08152f0975f2" providerId="ADAL" clId="{45435D37-D4E2-4346-B465-43D163945D6B}" dt="2023-11-20T13:59:20.273" v="239" actId="20577"/>
        <pc:sldMkLst>
          <pc:docMk/>
          <pc:sldMk cId="288714620" sldId="327"/>
        </pc:sldMkLst>
        <pc:spChg chg="mod">
          <ac:chgData name="Blum, Michael K" userId="04a67670-f608-4dea-9446-08152f0975f2" providerId="ADAL" clId="{45435D37-D4E2-4346-B465-43D163945D6B}" dt="2023-11-20T13:59:20.273" v="239" actId="20577"/>
          <ac:spMkLst>
            <pc:docMk/>
            <pc:sldMk cId="288714620" sldId="327"/>
            <ac:spMk id="3" creationId="{00000000-0000-0000-0000-000000000000}"/>
          </ac:spMkLst>
        </pc:spChg>
      </pc:sldChg>
      <pc:sldChg chg="modSp mod">
        <pc:chgData name="Blum, Michael K" userId="04a67670-f608-4dea-9446-08152f0975f2" providerId="ADAL" clId="{45435D37-D4E2-4346-B465-43D163945D6B}" dt="2023-11-16T21:29:16.843" v="73" actId="20577"/>
        <pc:sldMkLst>
          <pc:docMk/>
          <pc:sldMk cId="1845377377" sldId="331"/>
        </pc:sldMkLst>
        <pc:spChg chg="mod">
          <ac:chgData name="Blum, Michael K" userId="04a67670-f608-4dea-9446-08152f0975f2" providerId="ADAL" clId="{45435D37-D4E2-4346-B465-43D163945D6B}" dt="2023-11-16T21:29:16.843" v="73" actId="20577"/>
          <ac:spMkLst>
            <pc:docMk/>
            <pc:sldMk cId="1845377377" sldId="331"/>
            <ac:spMk id="3" creationId="{00000000-0000-0000-0000-000000000000}"/>
          </ac:spMkLst>
        </pc:spChg>
      </pc:sldChg>
    </pc:docChg>
  </pc:docChgLst>
  <pc:docChgLst>
    <pc:chgData name="Blum, Michael K" userId="04a67670-f608-4dea-9446-08152f0975f2" providerId="ADAL" clId="{1E944397-DD8C-4931-A314-558B43EA34FC}"/>
    <pc:docChg chg="undo custSel delSld modSld">
      <pc:chgData name="Blum, Michael K" userId="04a67670-f608-4dea-9446-08152f0975f2" providerId="ADAL" clId="{1E944397-DD8C-4931-A314-558B43EA34FC}" dt="2024-01-09T21:52:52.517" v="2637" actId="14100"/>
      <pc:docMkLst>
        <pc:docMk/>
      </pc:docMkLst>
      <pc:sldChg chg="modSp mod">
        <pc:chgData name="Blum, Michael K" userId="04a67670-f608-4dea-9446-08152f0975f2" providerId="ADAL" clId="{1E944397-DD8C-4931-A314-558B43EA34FC}" dt="2024-01-09T20:36:37.114" v="15" actId="20577"/>
        <pc:sldMkLst>
          <pc:docMk/>
          <pc:sldMk cId="730603795" sldId="260"/>
        </pc:sldMkLst>
        <pc:spChg chg="mod">
          <ac:chgData name="Blum, Michael K" userId="04a67670-f608-4dea-9446-08152f0975f2" providerId="ADAL" clId="{1E944397-DD8C-4931-A314-558B43EA34FC}" dt="2024-01-09T20:36:37.114" v="15" actId="20577"/>
          <ac:spMkLst>
            <pc:docMk/>
            <pc:sldMk cId="730603795" sldId="260"/>
            <ac:spMk id="7" creationId="{00000000-0000-0000-0000-000000000000}"/>
          </ac:spMkLst>
        </pc:spChg>
      </pc:sldChg>
      <pc:sldChg chg="addSp modSp mod">
        <pc:chgData name="Blum, Michael K" userId="04a67670-f608-4dea-9446-08152f0975f2" providerId="ADAL" clId="{1E944397-DD8C-4931-A314-558B43EA34FC}" dt="2024-01-09T21:52:14.393" v="2624" actId="14100"/>
        <pc:sldMkLst>
          <pc:docMk/>
          <pc:sldMk cId="2036713606" sldId="285"/>
        </pc:sldMkLst>
        <pc:spChg chg="mod">
          <ac:chgData name="Blum, Michael K" userId="04a67670-f608-4dea-9446-08152f0975f2" providerId="ADAL" clId="{1E944397-DD8C-4931-A314-558B43EA34FC}" dt="2024-01-09T21:37:08.692" v="2322" actId="20577"/>
          <ac:spMkLst>
            <pc:docMk/>
            <pc:sldMk cId="2036713606" sldId="285"/>
            <ac:spMk id="2" creationId="{00000000-0000-0000-0000-000000000000}"/>
          </ac:spMkLst>
        </pc:spChg>
        <pc:spChg chg="mod">
          <ac:chgData name="Blum, Michael K" userId="04a67670-f608-4dea-9446-08152f0975f2" providerId="ADAL" clId="{1E944397-DD8C-4931-A314-558B43EA34FC}" dt="2024-01-09T21:40:40.828" v="2564" actId="20577"/>
          <ac:spMkLst>
            <pc:docMk/>
            <pc:sldMk cId="2036713606" sldId="285"/>
            <ac:spMk id="3" creationId="{00000000-0000-0000-0000-000000000000}"/>
          </ac:spMkLst>
        </pc:spChg>
        <pc:spChg chg="add mod">
          <ac:chgData name="Blum, Michael K" userId="04a67670-f608-4dea-9446-08152f0975f2" providerId="ADAL" clId="{1E944397-DD8C-4931-A314-558B43EA34FC}" dt="2024-01-09T21:52:14.393" v="2624" actId="14100"/>
          <ac:spMkLst>
            <pc:docMk/>
            <pc:sldMk cId="2036713606" sldId="285"/>
            <ac:spMk id="5" creationId="{79BE86A7-1ECD-A449-978F-79C9A8896F6C}"/>
          </ac:spMkLst>
        </pc:spChg>
      </pc:sldChg>
      <pc:sldChg chg="addSp modSp mod">
        <pc:chgData name="Blum, Michael K" userId="04a67670-f608-4dea-9446-08152f0975f2" providerId="ADAL" clId="{1E944397-DD8C-4931-A314-558B43EA34FC}" dt="2024-01-09T21:52:34.970" v="2631" actId="14100"/>
        <pc:sldMkLst>
          <pc:docMk/>
          <pc:sldMk cId="2730923665" sldId="319"/>
        </pc:sldMkLst>
        <pc:spChg chg="mod">
          <ac:chgData name="Blum, Michael K" userId="04a67670-f608-4dea-9446-08152f0975f2" providerId="ADAL" clId="{1E944397-DD8C-4931-A314-558B43EA34FC}" dt="2024-01-09T21:34:37.034" v="2235" actId="20577"/>
          <ac:spMkLst>
            <pc:docMk/>
            <pc:sldMk cId="2730923665" sldId="319"/>
            <ac:spMk id="2" creationId="{00000000-0000-0000-0000-000000000000}"/>
          </ac:spMkLst>
        </pc:spChg>
        <pc:spChg chg="mod">
          <ac:chgData name="Blum, Michael K" userId="04a67670-f608-4dea-9446-08152f0975f2" providerId="ADAL" clId="{1E944397-DD8C-4931-A314-558B43EA34FC}" dt="2024-01-09T21:41:30.829" v="2565" actId="1076"/>
          <ac:spMkLst>
            <pc:docMk/>
            <pc:sldMk cId="2730923665" sldId="319"/>
            <ac:spMk id="3" creationId="{00000000-0000-0000-0000-000000000000}"/>
          </ac:spMkLst>
        </pc:spChg>
        <pc:spChg chg="add mod">
          <ac:chgData name="Blum, Michael K" userId="04a67670-f608-4dea-9446-08152f0975f2" providerId="ADAL" clId="{1E944397-DD8C-4931-A314-558B43EA34FC}" dt="2024-01-09T21:52:34.970" v="2631" actId="14100"/>
          <ac:spMkLst>
            <pc:docMk/>
            <pc:sldMk cId="2730923665" sldId="319"/>
            <ac:spMk id="5" creationId="{7B85A013-E46C-5596-44D4-1D34ADF8D571}"/>
          </ac:spMkLst>
        </pc:spChg>
      </pc:sldChg>
      <pc:sldChg chg="del">
        <pc:chgData name="Blum, Michael K" userId="04a67670-f608-4dea-9446-08152f0975f2" providerId="ADAL" clId="{1E944397-DD8C-4931-A314-558B43EA34FC}" dt="2024-01-09T21:27:36.301" v="1951" actId="2696"/>
        <pc:sldMkLst>
          <pc:docMk/>
          <pc:sldMk cId="3081193123" sldId="325"/>
        </pc:sldMkLst>
      </pc:sldChg>
      <pc:sldChg chg="addSp delSp modSp mod">
        <pc:chgData name="Blum, Michael K" userId="04a67670-f608-4dea-9446-08152f0975f2" providerId="ADAL" clId="{1E944397-DD8C-4931-A314-558B43EA34FC}" dt="2024-01-09T21:52:42.058" v="2634" actId="14100"/>
        <pc:sldMkLst>
          <pc:docMk/>
          <pc:sldMk cId="288714620" sldId="327"/>
        </pc:sldMkLst>
        <pc:spChg chg="mod">
          <ac:chgData name="Blum, Michael K" userId="04a67670-f608-4dea-9446-08152f0975f2" providerId="ADAL" clId="{1E944397-DD8C-4931-A314-558B43EA34FC}" dt="2024-01-09T21:09:35.334" v="1144" actId="6549"/>
          <ac:spMkLst>
            <pc:docMk/>
            <pc:sldMk cId="288714620" sldId="327"/>
            <ac:spMk id="2" creationId="{00000000-0000-0000-0000-000000000000}"/>
          </ac:spMkLst>
        </pc:spChg>
        <pc:spChg chg="mod">
          <ac:chgData name="Blum, Michael K" userId="04a67670-f608-4dea-9446-08152f0975f2" providerId="ADAL" clId="{1E944397-DD8C-4931-A314-558B43EA34FC}" dt="2024-01-09T21:25:28.139" v="1854" actId="313"/>
          <ac:spMkLst>
            <pc:docMk/>
            <pc:sldMk cId="288714620" sldId="327"/>
            <ac:spMk id="3" creationId="{00000000-0000-0000-0000-000000000000}"/>
          </ac:spMkLst>
        </pc:spChg>
        <pc:spChg chg="add mod">
          <ac:chgData name="Blum, Michael K" userId="04a67670-f608-4dea-9446-08152f0975f2" providerId="ADAL" clId="{1E944397-DD8C-4931-A314-558B43EA34FC}" dt="2024-01-09T21:52:42.058" v="2634" actId="14100"/>
          <ac:spMkLst>
            <pc:docMk/>
            <pc:sldMk cId="288714620" sldId="327"/>
            <ac:spMk id="5" creationId="{CA482B36-00CD-E766-B72F-D57EB07FA389}"/>
          </ac:spMkLst>
        </pc:spChg>
        <pc:spChg chg="add del">
          <ac:chgData name="Blum, Michael K" userId="04a67670-f608-4dea-9446-08152f0975f2" providerId="ADAL" clId="{1E944397-DD8C-4931-A314-558B43EA34FC}" dt="2024-01-09T21:10:38.839" v="1155" actId="22"/>
          <ac:spMkLst>
            <pc:docMk/>
            <pc:sldMk cId="288714620" sldId="327"/>
            <ac:spMk id="6" creationId="{3BC50DD8-99FE-A7B2-0C38-A3138A1865DE}"/>
          </ac:spMkLst>
        </pc:spChg>
      </pc:sldChg>
      <pc:sldChg chg="addSp modSp mod">
        <pc:chgData name="Blum, Michael K" userId="04a67670-f608-4dea-9446-08152f0975f2" providerId="ADAL" clId="{1E944397-DD8C-4931-A314-558B43EA34FC}" dt="2024-01-09T21:52:23.446" v="2628" actId="14100"/>
        <pc:sldMkLst>
          <pc:docMk/>
          <pc:sldMk cId="1174296903" sldId="328"/>
        </pc:sldMkLst>
        <pc:spChg chg="mod">
          <ac:chgData name="Blum, Michael K" userId="04a67670-f608-4dea-9446-08152f0975f2" providerId="ADAL" clId="{1E944397-DD8C-4931-A314-558B43EA34FC}" dt="2024-01-09T21:31:05.489" v="2109" actId="20577"/>
          <ac:spMkLst>
            <pc:docMk/>
            <pc:sldMk cId="1174296903" sldId="328"/>
            <ac:spMk id="2" creationId="{00000000-0000-0000-0000-000000000000}"/>
          </ac:spMkLst>
        </pc:spChg>
        <pc:spChg chg="mod">
          <ac:chgData name="Blum, Michael K" userId="04a67670-f608-4dea-9446-08152f0975f2" providerId="ADAL" clId="{1E944397-DD8C-4931-A314-558B43EA34FC}" dt="2024-01-09T21:36:52.240" v="2319" actId="20577"/>
          <ac:spMkLst>
            <pc:docMk/>
            <pc:sldMk cId="1174296903" sldId="328"/>
            <ac:spMk id="3" creationId="{00000000-0000-0000-0000-000000000000}"/>
          </ac:spMkLst>
        </pc:spChg>
        <pc:spChg chg="add mod">
          <ac:chgData name="Blum, Michael K" userId="04a67670-f608-4dea-9446-08152f0975f2" providerId="ADAL" clId="{1E944397-DD8C-4931-A314-558B43EA34FC}" dt="2024-01-09T21:52:23.446" v="2628" actId="14100"/>
          <ac:spMkLst>
            <pc:docMk/>
            <pc:sldMk cId="1174296903" sldId="328"/>
            <ac:spMk id="5" creationId="{B5A14BF7-11AC-8E4D-1302-AAB425960592}"/>
          </ac:spMkLst>
        </pc:spChg>
      </pc:sldChg>
      <pc:sldChg chg="addSp modSp mod modNotesTx">
        <pc:chgData name="Blum, Michael K" userId="04a67670-f608-4dea-9446-08152f0975f2" providerId="ADAL" clId="{1E944397-DD8C-4931-A314-558B43EA34FC}" dt="2024-01-09T21:52:52.517" v="2637" actId="14100"/>
        <pc:sldMkLst>
          <pc:docMk/>
          <pc:sldMk cId="1845377377" sldId="331"/>
        </pc:sldMkLst>
        <pc:spChg chg="mod">
          <ac:chgData name="Blum, Michael K" userId="04a67670-f608-4dea-9446-08152f0975f2" providerId="ADAL" clId="{1E944397-DD8C-4931-A314-558B43EA34FC}" dt="2024-01-09T21:43:48.352" v="2571" actId="20577"/>
          <ac:spMkLst>
            <pc:docMk/>
            <pc:sldMk cId="1845377377" sldId="331"/>
            <ac:spMk id="3" creationId="{00000000-0000-0000-0000-000000000000}"/>
          </ac:spMkLst>
        </pc:spChg>
        <pc:spChg chg="add">
          <ac:chgData name="Blum, Michael K" userId="04a67670-f608-4dea-9446-08152f0975f2" providerId="ADAL" clId="{1E944397-DD8C-4931-A314-558B43EA34FC}" dt="2024-01-09T21:49:42.983" v="2572"/>
          <ac:spMkLst>
            <pc:docMk/>
            <pc:sldMk cId="1845377377" sldId="331"/>
            <ac:spMk id="4" creationId="{00000000-0000-0000-0000-000000000000}"/>
          </ac:spMkLst>
        </pc:spChg>
        <pc:spChg chg="add mod">
          <ac:chgData name="Blum, Michael K" userId="04a67670-f608-4dea-9446-08152f0975f2" providerId="ADAL" clId="{1E944397-DD8C-4931-A314-558B43EA34FC}" dt="2024-01-09T21:52:52.517" v="2637" actId="14100"/>
          <ac:spMkLst>
            <pc:docMk/>
            <pc:sldMk cId="1845377377" sldId="331"/>
            <ac:spMk id="5" creationId="{C1D9168C-58BC-465C-E272-1EBAE0FE220A}"/>
          </ac:spMkLst>
        </pc:spChg>
      </pc:sldChg>
    </pc:docChg>
  </pc:docChgLst>
</pc:chgInfo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970338" y="0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50BF31-E9A8-4E88-81E7-44C5092290FC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970338" y="8829675"/>
            <a:ext cx="3038475" cy="4667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2FB2BDB1-E95E-402D-B2EB-CA9CC1A3958C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092199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970938" y="0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/>
          <a:lstStyle>
            <a:lvl1pPr algn="r">
              <a:defRPr sz="1200"/>
            </a:lvl1pPr>
          </a:lstStyle>
          <a:p>
            <a:fld id="{67EFB637-CCC9-4803-8851-F6915048CBB4}" type="datetimeFigureOut">
              <a:rPr lang="en-US" smtClean="0"/>
              <a:t>11/22/2024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81100" y="696913"/>
            <a:ext cx="4648200" cy="34861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3177" tIns="46589" rIns="93177" bIns="46589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01040" y="4415790"/>
            <a:ext cx="5608320" cy="4183380"/>
          </a:xfrm>
          <a:prstGeom prst="rect">
            <a:avLst/>
          </a:prstGeom>
        </p:spPr>
        <p:txBody>
          <a:bodyPr vert="horz" lIns="93177" tIns="46589" rIns="93177" bIns="46589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l">
              <a:defRPr sz="12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970938" y="8829967"/>
            <a:ext cx="3037840" cy="464820"/>
          </a:xfrm>
          <a:prstGeom prst="rect">
            <a:avLst/>
          </a:prstGeom>
        </p:spPr>
        <p:txBody>
          <a:bodyPr vert="horz" lIns="93177" tIns="46589" rIns="93177" bIns="46589" rtlCol="0" anchor="b"/>
          <a:lstStyle>
            <a:lvl1pPr algn="r">
              <a:defRPr sz="1200"/>
            </a:lvl1pPr>
          </a:lstStyle>
          <a:p>
            <a:fld id="{F62AC51D-6DAA-4455-8EA7-D54B64909A85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3059308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444901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F62AC51D-6DAA-4455-8EA7-D54B64909A85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424449013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4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4803825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62AC51D-6DAA-4455-8EA7-D54B64909A85}" type="slidenum">
              <a:rPr lang="en-US" smtClean="0"/>
              <a:t>5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28202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401058043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  <a:prstGeom prst="rect">
            <a:avLst/>
          </a:prstGeo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744571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990600"/>
            <a:ext cx="8534400" cy="5052221"/>
          </a:xfrm>
          <a:prstGeom prst="rect">
            <a:avLst/>
          </a:prstGeom>
        </p:spPr>
        <p:txBody>
          <a:bodyPr/>
          <a:lstStyle>
            <a:lvl1pPr>
              <a:defRPr sz="2600">
                <a:solidFill>
                  <a:schemeClr val="tx2"/>
                </a:solidFill>
              </a:defRPr>
            </a:lvl1pPr>
            <a:lvl2pPr>
              <a:defRPr sz="2400">
                <a:solidFill>
                  <a:schemeClr val="tx2"/>
                </a:solidFill>
              </a:defRPr>
            </a:lvl2pPr>
            <a:lvl3pPr>
              <a:defRPr sz="2200">
                <a:solidFill>
                  <a:schemeClr val="tx2"/>
                </a:solidFill>
              </a:defRPr>
            </a:lvl3pPr>
            <a:lvl4pPr>
              <a:defRPr sz="2100">
                <a:solidFill>
                  <a:schemeClr val="tx2"/>
                </a:solidFill>
              </a:defRPr>
            </a:lvl4pPr>
            <a:lvl5pPr>
              <a:defRPr sz="2000">
                <a:solidFill>
                  <a:schemeClr val="tx2"/>
                </a:solidFill>
              </a:defRPr>
            </a:lvl5pPr>
          </a:lstStyle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743200" y="6553200"/>
            <a:ext cx="4038600" cy="228600"/>
          </a:xfrm>
        </p:spPr>
        <p:txBody>
          <a:bodyPr/>
          <a:lstStyle/>
          <a:p>
            <a:r>
              <a:rPr lang="en-US" dirty="0"/>
              <a:t>Footer text goes here.</a:t>
            </a:r>
          </a:p>
        </p:txBody>
      </p:sp>
      <p:cxnSp>
        <p:nvCxnSpPr>
          <p:cNvPr id="5" name="Straight Connector 4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008485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ustom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Footer Placeholder 2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US" dirty="0"/>
              <a:t>Footer text goes here.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6286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Content Placeholder 5"/>
          <p:cNvSpPr>
            <a:spLocks noGrp="1"/>
          </p:cNvSpPr>
          <p:nvPr>
            <p:ph sz="half" idx="2"/>
          </p:nvPr>
        </p:nvSpPr>
        <p:spPr>
          <a:xfrm>
            <a:off x="4629150" y="990601"/>
            <a:ext cx="3886200" cy="4800600"/>
          </a:xfrm>
          <a:prstGeom prst="rect">
            <a:avLst/>
          </a:prstGeom>
        </p:spPr>
        <p:txBody>
          <a:bodyPr/>
          <a:lstStyle>
            <a:lvl1pPr>
              <a:defRPr sz="2400">
                <a:solidFill>
                  <a:schemeClr val="tx2"/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  <a:prstGeom prst="rect">
            <a:avLst/>
          </a:prstGeom>
        </p:spPr>
        <p:txBody>
          <a:bodyPr/>
          <a:lstStyle>
            <a:lvl1pPr algn="l">
              <a:defRPr sz="2800" b="1">
                <a:solidFill>
                  <a:schemeClr val="accent1"/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7"/>
          <p:cNvSpPr/>
          <p:nvPr userDrawn="1"/>
        </p:nvSpPr>
        <p:spPr>
          <a:xfrm>
            <a:off x="304800" y="243682"/>
            <a:ext cx="76200" cy="518318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cxnSp>
        <p:nvCxnSpPr>
          <p:cNvPr id="9" name="Straight Connector 8"/>
          <p:cNvCxnSpPr/>
          <p:nvPr userDrawn="1"/>
        </p:nvCxnSpPr>
        <p:spPr>
          <a:xfrm>
            <a:off x="304800" y="243682"/>
            <a:ext cx="99060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65764785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4.xml"/><Relationship Id="rId2" Type="http://schemas.openxmlformats.org/officeDocument/2006/relationships/slideLayout" Target="../slideLayouts/slideLayout3.xml"/><Relationship Id="rId1" Type="http://schemas.openxmlformats.org/officeDocument/2006/relationships/slideLayout" Target="../slideLayouts/slideLayout2.xml"/><Relationship Id="rId4" Type="http://schemas.openxmlformats.org/officeDocument/2006/relationships/theme" Target="../theme/theme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 userDrawn="1"/>
        </p:nvSpPr>
        <p:spPr>
          <a:xfrm>
            <a:off x="3505200" y="0"/>
            <a:ext cx="5638800" cy="6858000"/>
          </a:xfrm>
          <a:prstGeom prst="rect">
            <a:avLst/>
          </a:prstGeom>
          <a:solidFill>
            <a:srgbClr val="D7DCD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8389721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0" r:id="rId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743200" y="6553200"/>
            <a:ext cx="4038600" cy="228600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dirty="0"/>
              <a:t>Footer text goes here.</a:t>
            </a:r>
          </a:p>
        </p:txBody>
      </p:sp>
      <p:cxnSp>
        <p:nvCxnSpPr>
          <p:cNvPr id="7" name="Straight Connector 6"/>
          <p:cNvCxnSpPr/>
          <p:nvPr userDrawn="1"/>
        </p:nvCxnSpPr>
        <p:spPr>
          <a:xfrm>
            <a:off x="76200" y="6477000"/>
            <a:ext cx="594360" cy="0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" name="Straight Connector 7"/>
          <p:cNvCxnSpPr/>
          <p:nvPr userDrawn="1"/>
        </p:nvCxnSpPr>
        <p:spPr>
          <a:xfrm>
            <a:off x="2194560" y="6477000"/>
            <a:ext cx="6858000" cy="1"/>
          </a:xfrm>
          <a:prstGeom prst="line">
            <a:avLst/>
          </a:prstGeom>
          <a:ln>
            <a:solidFill>
              <a:schemeClr val="tx2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 userDrawn="1"/>
        </p:nvSpPr>
        <p:spPr>
          <a:xfrm>
            <a:off x="54676" y="6553200"/>
            <a:ext cx="2135072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l"/>
            <a:r>
              <a:rPr lang="en-US" sz="1000" b="1" baseline="0" dirty="0">
                <a:solidFill>
                  <a:schemeClr val="tx2"/>
                </a:solidFill>
              </a:rPr>
              <a:t>PUBLIC – 12/6/23 MWG to WMS</a:t>
            </a:r>
            <a:endParaRPr lang="en-US" sz="1000" b="1" dirty="0">
              <a:solidFill>
                <a:schemeClr val="tx2"/>
              </a:solidFill>
            </a:endParaRPr>
          </a:p>
        </p:txBody>
      </p:sp>
      <p:sp>
        <p:nvSpPr>
          <p:cNvPr id="13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534400" y="6561138"/>
            <a:ext cx="533400" cy="220662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93BD3E-1E9A-4970-A6F7-E7AC52762E0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5897586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61" r:id="rId3"/>
  </p:sldLayoutIdLst>
  <p:hf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extBox 6"/>
          <p:cNvSpPr txBox="1"/>
          <p:nvPr/>
        </p:nvSpPr>
        <p:spPr>
          <a:xfrm>
            <a:off x="3810000" y="2819400"/>
            <a:ext cx="5257800" cy="123110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b="1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Meter Working Group Update</a:t>
            </a:r>
          </a:p>
          <a:p>
            <a:endParaRPr lang="en-US" dirty="0">
              <a:solidFill>
                <a:schemeClr val="tx2"/>
              </a:solidFill>
            </a:endParaRPr>
          </a:p>
          <a:p>
            <a:endParaRPr lang="en-US" dirty="0">
              <a:solidFill>
                <a:schemeClr val="tx2"/>
              </a:solidFill>
            </a:endParaRPr>
          </a:p>
          <a:p>
            <a:r>
              <a:rPr lang="en-US" dirty="0">
                <a:solidFill>
                  <a:schemeClr val="tx2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November 20, 2024</a:t>
            </a:r>
          </a:p>
        </p:txBody>
      </p:sp>
    </p:spTree>
    <p:extLst>
      <p:ext uri="{BB962C8B-B14F-4D97-AF65-F5344CB8AC3E}">
        <p14:creationId xmlns:p14="http://schemas.microsoft.com/office/powerpoint/2010/main" val="73060379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SMOGRR028 Discussion (Loss Comp. Current Limiting Reactors)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2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78781" y="1143000"/>
            <a:ext cx="8305800" cy="477053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latin typeface="TradeGothic LT" panose="020B0506030503020504" pitchFamily="34" charset="0"/>
                <a:ea typeface="TradeGothic LT" panose="020B0506030503020504" pitchFamily="34" charset="0"/>
              </a:rPr>
              <a:t>ERCOT presented comments to SMOGRR028 and posted the revised language on the Nov 20</a:t>
            </a:r>
            <a:r>
              <a:rPr lang="en-US" altLang="en-US" sz="2400" kern="0" baseline="30000" dirty="0">
                <a:latin typeface="TradeGothic LT" panose="020B0506030503020504" pitchFamily="34" charset="0"/>
                <a:ea typeface="TradeGothic LT" panose="020B0506030503020504" pitchFamily="34" charset="0"/>
              </a:rPr>
              <a:t>th</a:t>
            </a:r>
            <a:r>
              <a:rPr lang="en-US" altLang="en-US" sz="2400" kern="0" dirty="0">
                <a:latin typeface="TradeGothic LT" panose="020B0506030503020504" pitchFamily="34" charset="0"/>
                <a:ea typeface="TradeGothic LT" panose="020B0506030503020504" pitchFamily="34" charset="0"/>
              </a:rPr>
              <a:t> MWG meeting webpage.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latin typeface="TradeGothic LT" panose="020B0506030503020504" pitchFamily="34" charset="0"/>
                <a:ea typeface="TradeGothic LT" panose="020B0506030503020504" pitchFamily="34" charset="0"/>
              </a:rPr>
              <a:t>Changes reflect Loss Compensation methodology discussed at 4/30 MWG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latin typeface="TradeGothic LT" panose="020B0506030503020504" pitchFamily="34" charset="0"/>
                <a:ea typeface="TradeGothic LT" panose="020B0506030503020504" pitchFamily="34" charset="0"/>
              </a:rPr>
              <a:t>ERCOT clarified projects that utilized initially proposed loss compensation methodology could continue to do so until the new language has been adopted 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latin typeface="TradeGothic LT" panose="020B0506030503020504" pitchFamily="34" charset="0"/>
                <a:ea typeface="TradeGothic LT" panose="020B0506030503020504" pitchFamily="34" charset="0"/>
              </a:rPr>
              <a:t>Stakeholders reviewing proposed changes for discussion at Dec MWG.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latin typeface="TradeGothic LT" panose="020B0506030503020504" pitchFamily="34" charset="0"/>
                <a:ea typeface="TradeGothic LT" panose="020B0506030503020504" pitchFamily="34" charset="0"/>
              </a:rPr>
              <a:t>Scenarios were presented illustrating when Loss Compensation for Current Limiting Reactors would or wouldn’t be required. </a:t>
            </a:r>
            <a:endParaRPr lang="en-US" sz="2000" kern="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kern="0" dirty="0">
              <a:solidFill>
                <a:srgbClr val="000000"/>
              </a:solidFill>
              <a:latin typeface="TradeGothic LT" panose="020B0506030503020504" pitchFamily="34" charset="0"/>
              <a:ea typeface="TradeGothic LT" panose="020B0506030503020504" pitchFamily="34" charset="0"/>
            </a:endParaRPr>
          </a:p>
          <a:p>
            <a:pPr marL="285750" lvl="1" indent="-285750">
              <a:buFont typeface="Arial" panose="020B0604020202020204" pitchFamily="34" charset="0"/>
              <a:buChar char="•"/>
            </a:pPr>
            <a:endParaRPr lang="en-US" sz="2000" dirty="0">
              <a:latin typeface="TradeGothic LT" panose="020B0506030503020504" pitchFamily="34" charset="0"/>
              <a:ea typeface="TradeGothic LT" panose="020B0506030503020504" pitchFamily="34" charset="0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CA482B36-00CD-E766-B72F-D57EB07FA389}"/>
              </a:ext>
            </a:extLst>
          </p:cNvPr>
          <p:cNvSpPr txBox="1"/>
          <p:nvPr/>
        </p:nvSpPr>
        <p:spPr>
          <a:xfrm>
            <a:off x="114300" y="6579824"/>
            <a:ext cx="22479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b="1" dirty="0"/>
              <a:t>PUBLIC - 12/3/24 MWG TO WMS</a:t>
            </a:r>
          </a:p>
        </p:txBody>
      </p:sp>
    </p:spTree>
    <p:extLst>
      <p:ext uri="{BB962C8B-B14F-4D97-AF65-F5344CB8AC3E}">
        <p14:creationId xmlns:p14="http://schemas.microsoft.com/office/powerpoint/2010/main" val="28871462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899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NPRR1200 Discussion (Loss Comp. Current Limiting Reactors)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pPr marL="0" marR="0" lvl="0" indent="0" algn="ctr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1D93BD3E-1E9A-4970-A6F7-E7AC52762E0C}" type="slidenum">
              <a:rPr kumimoji="0" lang="en-US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>
                    <a:tint val="75000"/>
                  </a:prstClr>
                </a:solidFill>
                <a:effectLst/>
                <a:uLnTx/>
                <a:uFillTx/>
                <a:latin typeface="Arial" panose="020B0604020202020204"/>
                <a:ea typeface="+mn-ea"/>
                <a:cs typeface="+mn-cs"/>
              </a:rPr>
              <a:pPr marL="0" marR="0" lvl="0" indent="0" algn="ctr" defTabSz="9144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en-US" sz="1200" b="0" i="0" u="none" strike="noStrike" kern="1200" cap="none" spc="0" normalizeH="0" baseline="0" noProof="0" dirty="0">
              <a:ln>
                <a:noFill/>
              </a:ln>
              <a:solidFill>
                <a:prstClr val="black">
                  <a:tint val="75000"/>
                </a:prstClr>
              </a:solidFill>
              <a:effectLst/>
              <a:uLnTx/>
              <a:uFillTx/>
              <a:latin typeface="Arial" panose="020B0604020202020204"/>
              <a:ea typeface="+mn-ea"/>
              <a:cs typeface="+mn-cs"/>
            </a:endParaRPr>
          </a:p>
        </p:txBody>
      </p:sp>
      <p:sp>
        <p:nvSpPr>
          <p:cNvPr id="3" name="Rectangle 2"/>
          <p:cNvSpPr/>
          <p:nvPr/>
        </p:nvSpPr>
        <p:spPr>
          <a:xfrm>
            <a:off x="378781" y="1143000"/>
            <a:ext cx="8305800" cy="2554545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adeGothic LT" panose="020B0506030503020504" pitchFamily="34" charset="0"/>
                <a:ea typeface="TradeGothic LT" panose="020B0506030503020504" pitchFamily="34" charset="0"/>
                <a:cs typeface="+mn-cs"/>
              </a:rPr>
              <a:t>MWG maintained previous position that SMOGRR028 is the better technical solution.</a:t>
            </a:r>
          </a:p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MWG was informed by NextEra Energy that the Submitter is no longer with the company but they will review their position and consider withdrawing NPRR1200.</a:t>
            </a:r>
            <a:r>
              <a:rPr kumimoji="0" lang="en-US" altLang="en-US" sz="2400" b="0" i="0" u="none" strike="noStrike" kern="0" cap="none" spc="0" normalizeH="0" baseline="0" noProof="0" dirty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radeGothic LT" panose="020B0506030503020504" pitchFamily="34" charset="0"/>
                <a:ea typeface="TradeGothic LT" panose="020B0506030503020504" pitchFamily="34" charset="0"/>
                <a:cs typeface="+mn-cs"/>
              </a:rPr>
              <a:t> </a:t>
            </a:r>
          </a:p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0" cap="none" spc="0" normalizeH="0" baseline="0" noProof="0" dirty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radeGothic LT" panose="020B0506030503020504" pitchFamily="34" charset="0"/>
              <a:ea typeface="TradeGothic LT" panose="020B0506030503020504" pitchFamily="34" charset="0"/>
              <a:cs typeface="+mn-cs"/>
            </a:endParaRPr>
          </a:p>
          <a:p>
            <a:pPr marL="285750" marR="0" lvl="1" indent="-285750" algn="l" defTabSz="9144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 typeface="Arial" panose="020B0604020202020204" pitchFamily="34" charset="0"/>
              <a:buChar char="•"/>
              <a:tabLst/>
              <a:defRPr/>
            </a:pPr>
            <a:endParaRPr kumimoji="0" lang="en-US" sz="2000" b="0" i="0" u="none" strike="noStrike" kern="120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TradeGothic LT" panose="020B0506030503020504" pitchFamily="34" charset="0"/>
              <a:ea typeface="TradeGothic LT" panose="020B0506030503020504" pitchFamily="34" charset="0"/>
              <a:cs typeface="+mn-cs"/>
            </a:endParaRP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BF428F47-B30D-FDED-D980-51BC655A9A1F}"/>
              </a:ext>
            </a:extLst>
          </p:cNvPr>
          <p:cNvSpPr txBox="1"/>
          <p:nvPr/>
        </p:nvSpPr>
        <p:spPr>
          <a:xfrm>
            <a:off x="114300" y="6579824"/>
            <a:ext cx="22479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b="1" dirty="0"/>
              <a:t>PUBLIC - 12/3/24 MWG TO WMS</a:t>
            </a:r>
          </a:p>
        </p:txBody>
      </p:sp>
    </p:spTree>
    <p:extLst>
      <p:ext uri="{BB962C8B-B14F-4D97-AF65-F5344CB8AC3E}">
        <p14:creationId xmlns:p14="http://schemas.microsoft.com/office/powerpoint/2010/main" val="13590297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Generation Netting for ERCOT-Polled Settlement Meters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4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001000" cy="3046988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Eolian presented on possible changes to the transferable load limit from Protocol 10.3.2.3(6).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Multiple TDSPs brought up concerns on using EPS meters at both transmission and distribution levels due to netting for a single facility. </a:t>
            </a:r>
          </a:p>
          <a:p>
            <a:pPr marL="742950" lvl="2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There was no objection during the discussion to allowing the 500 kW limit to be raised. Eolian will discuss internally and consider submitting a NPRR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BE86A7-1ECD-A449-978F-79C9A8896F6C}"/>
              </a:ext>
            </a:extLst>
          </p:cNvPr>
          <p:cNvSpPr txBox="1"/>
          <p:nvPr/>
        </p:nvSpPr>
        <p:spPr>
          <a:xfrm>
            <a:off x="114300" y="6579824"/>
            <a:ext cx="21717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b="1" dirty="0"/>
              <a:t>PUBLIC - 1/10/24 MWG TO WMS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6DBAFA-36B6-51A6-1289-A06CA8C4223B}"/>
              </a:ext>
            </a:extLst>
          </p:cNvPr>
          <p:cNvSpPr txBox="1"/>
          <p:nvPr/>
        </p:nvSpPr>
        <p:spPr>
          <a:xfrm>
            <a:off x="114300" y="6579824"/>
            <a:ext cx="22479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b="1" dirty="0"/>
              <a:t>PUBLIC - 12/3/24 MWG TO WMS</a:t>
            </a:r>
          </a:p>
        </p:txBody>
      </p:sp>
    </p:spTree>
    <p:extLst>
      <p:ext uri="{BB962C8B-B14F-4D97-AF65-F5344CB8AC3E}">
        <p14:creationId xmlns:p14="http://schemas.microsoft.com/office/powerpoint/2010/main" val="2036713606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381000" y="243682"/>
            <a:ext cx="8458200" cy="518318"/>
          </a:xfrm>
        </p:spPr>
        <p:txBody>
          <a:bodyPr/>
          <a:lstStyle/>
          <a:p>
            <a:r>
              <a:rPr lang="en-US" b="1" dirty="0">
                <a:solidFill>
                  <a:schemeClr val="accent1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Other MWG Discussion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4"/>
          </p:nvPr>
        </p:nvSpPr>
        <p:spPr/>
        <p:txBody>
          <a:bodyPr/>
          <a:lstStyle/>
          <a:p>
            <a:fld id="{1D93BD3E-1E9A-4970-A6F7-E7AC52762E0C}" type="slidenum">
              <a:rPr lang="en-US" smtClean="0"/>
              <a:pPr/>
              <a:t>5</a:t>
            </a:fld>
            <a:endParaRPr lang="en-US" dirty="0"/>
          </a:p>
        </p:txBody>
      </p:sp>
      <p:sp>
        <p:nvSpPr>
          <p:cNvPr id="3" name="Rectangle 2"/>
          <p:cNvSpPr/>
          <p:nvPr/>
        </p:nvSpPr>
        <p:spPr>
          <a:xfrm>
            <a:off x="381000" y="914400"/>
            <a:ext cx="8001000" cy="12003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2025 Leadership</a:t>
            </a:r>
          </a:p>
          <a:p>
            <a:pPr marL="285750" lvl="1" indent="-285750">
              <a:buFont typeface="Arial" panose="020B0604020202020204" pitchFamily="34" charset="0"/>
              <a:buChar char="•"/>
            </a:pPr>
            <a:r>
              <a:rPr lang="en-US" altLang="en-US" sz="2400" kern="0" dirty="0">
                <a:solidFill>
                  <a:srgbClr val="000000"/>
                </a:solidFill>
                <a:latin typeface="TradeGothic LT" panose="020B0506030503020504" pitchFamily="34" charset="0"/>
                <a:ea typeface="TradeGothic LT" panose="020B0506030503020504" pitchFamily="34" charset="0"/>
              </a:rPr>
              <a:t>Next MWG will be scheduled for December 2024 to discuss SMOGRR028.</a:t>
            </a:r>
            <a:endParaRPr lang="en-US" sz="2400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79BE86A7-1ECD-A449-978F-79C9A8896F6C}"/>
              </a:ext>
            </a:extLst>
          </p:cNvPr>
          <p:cNvSpPr txBox="1"/>
          <p:nvPr/>
        </p:nvSpPr>
        <p:spPr>
          <a:xfrm>
            <a:off x="114300" y="6579824"/>
            <a:ext cx="21717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b="1" dirty="0"/>
              <a:t>PUBLIC - 1/10/24 MWG TO WMS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126DBAFA-36B6-51A6-1289-A06CA8C4223B}"/>
              </a:ext>
            </a:extLst>
          </p:cNvPr>
          <p:cNvSpPr txBox="1"/>
          <p:nvPr/>
        </p:nvSpPr>
        <p:spPr>
          <a:xfrm>
            <a:off x="114300" y="6579824"/>
            <a:ext cx="2247900" cy="246221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r>
              <a:rPr lang="en-US" sz="1000" b="1" dirty="0"/>
              <a:t>PUBLIC - 12/3/24 MWG TO WMS</a:t>
            </a:r>
          </a:p>
        </p:txBody>
      </p:sp>
    </p:spTree>
    <p:extLst>
      <p:ext uri="{BB962C8B-B14F-4D97-AF65-F5344CB8AC3E}">
        <p14:creationId xmlns:p14="http://schemas.microsoft.com/office/powerpoint/2010/main" val="2675425085"/>
      </p:ext>
    </p:extLst>
  </p:cSld>
  <p:clrMapOvr>
    <a:masterClrMapping/>
  </p:clrMapOvr>
</p:sld>
</file>

<file path=ppt/theme/theme1.xml><?xml version="1.0" encoding="utf-8"?>
<a:theme xmlns:a="http://schemas.openxmlformats.org/drawingml/2006/main" name="1_Custom Design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ERCOT Identity v.2">
      <a:dk1>
        <a:sysClr val="windowText" lastClr="000000"/>
      </a:dk1>
      <a:lt1>
        <a:srgbClr val="FFFFFF"/>
      </a:lt1>
      <a:dk2>
        <a:srgbClr val="5B6770"/>
      </a:dk2>
      <a:lt2>
        <a:srgbClr val="FFFFFF"/>
      </a:lt2>
      <a:accent1>
        <a:srgbClr val="00AEC7"/>
      </a:accent1>
      <a:accent2>
        <a:srgbClr val="5B6770"/>
      </a:accent2>
      <a:accent3>
        <a:srgbClr val="26D07C"/>
      </a:accent3>
      <a:accent4>
        <a:srgbClr val="003865"/>
      </a:accent4>
      <a:accent5>
        <a:srgbClr val="685BC7"/>
      </a:accent5>
      <a:accent6>
        <a:srgbClr val="890C58"/>
      </a:accent6>
      <a:hlink>
        <a:srgbClr val="0000FF"/>
      </a:hlink>
      <a:folHlink>
        <a:srgbClr val="800080"/>
      </a:folHlink>
    </a:clrScheme>
    <a:fontScheme name="Arial">
      <a:maj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 panose="020B0604020202020204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D9D3683894B5264EB8E83338F6BA777E" ma:contentTypeVersion="0" ma:contentTypeDescription="Create a new document." ma:contentTypeScope="" ma:versionID="6d9fae79e75f4a0e2854e81853c40662">
  <xsd:schema xmlns:xsd="http://www.w3.org/2001/XMLSchema" xmlns:xs="http://www.w3.org/2001/XMLSchema" xmlns:p="http://schemas.microsoft.com/office/2006/metadata/properties" xmlns:ns2="c34af464-7aa1-4edd-9be4-83dffc1cb926" targetNamespace="http://schemas.microsoft.com/office/2006/metadata/properties" ma:root="true" ma:fieldsID="3a653c66fd0ce9b40621f227f901e684" ns2:_="">
    <xsd:import namespace="c34af464-7aa1-4edd-9be4-83dffc1cb926"/>
    <xsd:element name="properties">
      <xsd:complexType>
        <xsd:sequence>
          <xsd:element name="documentManagement">
            <xsd:complexType>
              <xsd:all>
                <xsd:element ref="ns2:Information_x0020_Classification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c34af464-7aa1-4edd-9be4-83dffc1cb926" elementFormDefault="qualified">
    <xsd:import namespace="http://schemas.microsoft.com/office/2006/documentManagement/types"/>
    <xsd:import namespace="http://schemas.microsoft.com/office/infopath/2007/PartnerControls"/>
    <xsd:element name="Information_x0020_Classification" ma:index="8" ma:displayName="Information Classification" ma:default="ERCOT Limited" ma:description="ERCOT Information Classification" ma:format="Dropdown" ma:internalName="Information_x0020_Classification">
      <xsd:simpleType>
        <xsd:restriction base="dms:Choice">
          <xsd:enumeration value="Public"/>
          <xsd:enumeration value="ERCOT Limited"/>
          <xsd:enumeration value="ERCOT Confidential"/>
          <xsd:enumeration value="ERCOT Restricted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nformation_x0020_Classification xmlns="c34af464-7aa1-4edd-9be4-83dffc1cb926">ERCOT Limited</Information_x0020_Classification>
  </documentManagement>
</p:properties>
</file>

<file path=customXml/item3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73B813C5-B896-4665-8CDA-23C23DD459FF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c34af464-7aa1-4edd-9be4-83dffc1cb92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C0E9AA12-8AF9-4AA6-90FE-24669859CDF3}">
  <ds:schemaRefs>
    <ds:schemaRef ds:uri="http://purl.org/dc/terms/"/>
    <ds:schemaRef ds:uri="http://schemas.openxmlformats.org/package/2006/metadata/core-properties"/>
    <ds:schemaRef ds:uri="http://purl.org/dc/dcmitype/"/>
    <ds:schemaRef ds:uri="c34af464-7aa1-4edd-9be4-83dffc1cb926"/>
    <ds:schemaRef ds:uri="http://purl.org/dc/elements/1.1/"/>
    <ds:schemaRef ds:uri="http://schemas.microsoft.com/office/2006/metadata/properties"/>
    <ds:schemaRef ds:uri="http://schemas.microsoft.com/office/2006/documentManagement/types"/>
    <ds:schemaRef ds:uri="http://schemas.microsoft.com/office/infopath/2007/PartnerControls"/>
    <ds:schemaRef ds:uri="http://www.w3.org/XML/1998/namespace"/>
  </ds:schemaRefs>
</ds:datastoreItem>
</file>

<file path=customXml/itemProps3.xml><?xml version="1.0" encoding="utf-8"?>
<ds:datastoreItem xmlns:ds="http://schemas.openxmlformats.org/officeDocument/2006/customXml" ds:itemID="{E4A68982-DD5D-44FD-B77F-4C531465FE54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12674</TotalTime>
  <Words>272</Words>
  <Application>Microsoft Office PowerPoint</Application>
  <PresentationFormat>On-screen Show (4:3)</PresentationFormat>
  <Paragraphs>34</Paragraphs>
  <Slides>5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2</vt:i4>
      </vt:variant>
      <vt:variant>
        <vt:lpstr>Slide Titles</vt:lpstr>
      </vt:variant>
      <vt:variant>
        <vt:i4>5</vt:i4>
      </vt:variant>
    </vt:vector>
  </HeadingPairs>
  <TitlesOfParts>
    <vt:vector size="10" baseType="lpstr">
      <vt:lpstr>Arial</vt:lpstr>
      <vt:lpstr>Calibri</vt:lpstr>
      <vt:lpstr>TradeGothic LT</vt:lpstr>
      <vt:lpstr>1_Custom Design</vt:lpstr>
      <vt:lpstr>Office Theme</vt:lpstr>
      <vt:lpstr>PowerPoint Presentation</vt:lpstr>
      <vt:lpstr>SMOGRR028 Discussion (Loss Comp. Current Limiting Reactors)</vt:lpstr>
      <vt:lpstr>NPRR1200 Discussion (Loss Comp. Current Limiting Reactors)</vt:lpstr>
      <vt:lpstr>Generation Netting for ERCOT-Polled Settlement Meters</vt:lpstr>
      <vt:lpstr>Other MWG Discussion</vt:lpstr>
    </vt:vector>
  </TitlesOfParts>
  <Company>The Electric Reliability Council of Texas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Pysh, Danya</dc:creator>
  <cp:lastModifiedBy>Blum, Michael K</cp:lastModifiedBy>
  <cp:revision>341</cp:revision>
  <cp:lastPrinted>2016-01-21T20:53:15Z</cp:lastPrinted>
  <dcterms:created xsi:type="dcterms:W3CDTF">2016-01-21T15:20:31Z</dcterms:created>
  <dcterms:modified xsi:type="dcterms:W3CDTF">2024-11-22T20:04:24Z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0x010100D9D3683894B5264EB8E83338F6BA777E</vt:lpwstr>
  </property>
  <property fmtid="{D5CDD505-2E9C-101B-9397-08002B2CF9AE}" pid="3" name="MSIP_Label_7084cbda-52b8-46fb-a7b7-cb5bd465ed85_Enabled">
    <vt:lpwstr>true</vt:lpwstr>
  </property>
  <property fmtid="{D5CDD505-2E9C-101B-9397-08002B2CF9AE}" pid="4" name="MSIP_Label_7084cbda-52b8-46fb-a7b7-cb5bd465ed85_SetDate">
    <vt:lpwstr>2023-10-19T12:53:30Z</vt:lpwstr>
  </property>
  <property fmtid="{D5CDD505-2E9C-101B-9397-08002B2CF9AE}" pid="5" name="MSIP_Label_7084cbda-52b8-46fb-a7b7-cb5bd465ed85_Method">
    <vt:lpwstr>Standard</vt:lpwstr>
  </property>
  <property fmtid="{D5CDD505-2E9C-101B-9397-08002B2CF9AE}" pid="6" name="MSIP_Label_7084cbda-52b8-46fb-a7b7-cb5bd465ed85_Name">
    <vt:lpwstr>Internal</vt:lpwstr>
  </property>
  <property fmtid="{D5CDD505-2E9C-101B-9397-08002B2CF9AE}" pid="7" name="MSIP_Label_7084cbda-52b8-46fb-a7b7-cb5bd465ed85_SiteId">
    <vt:lpwstr>0afb747d-bff7-4596-a9fc-950ef9e0ec45</vt:lpwstr>
  </property>
  <property fmtid="{D5CDD505-2E9C-101B-9397-08002B2CF9AE}" pid="8" name="MSIP_Label_7084cbda-52b8-46fb-a7b7-cb5bd465ed85_ActionId">
    <vt:lpwstr>9cb86894-6c01-44dd-96c7-ac59748ed38e</vt:lpwstr>
  </property>
  <property fmtid="{D5CDD505-2E9C-101B-9397-08002B2CF9AE}" pid="9" name="MSIP_Label_7084cbda-52b8-46fb-a7b7-cb5bd465ed85_ContentBits">
    <vt:lpwstr>0</vt:lpwstr>
  </property>
  <property fmtid="{D5CDD505-2E9C-101B-9397-08002B2CF9AE}" pid="10" name="MSIP_Label_e3ac3a1a-de19-428b-b395-6d250d7743fb_Enabled">
    <vt:lpwstr>true</vt:lpwstr>
  </property>
  <property fmtid="{D5CDD505-2E9C-101B-9397-08002B2CF9AE}" pid="11" name="MSIP_Label_e3ac3a1a-de19-428b-b395-6d250d7743fb_SetDate">
    <vt:lpwstr>2023-11-16T21:19:10Z</vt:lpwstr>
  </property>
  <property fmtid="{D5CDD505-2E9C-101B-9397-08002B2CF9AE}" pid="12" name="MSIP_Label_e3ac3a1a-de19-428b-b395-6d250d7743fb_Method">
    <vt:lpwstr>Standard</vt:lpwstr>
  </property>
  <property fmtid="{D5CDD505-2E9C-101B-9397-08002B2CF9AE}" pid="13" name="MSIP_Label_e3ac3a1a-de19-428b-b395-6d250d7743fb_Name">
    <vt:lpwstr>Internal Use Only</vt:lpwstr>
  </property>
  <property fmtid="{D5CDD505-2E9C-101B-9397-08002B2CF9AE}" pid="14" name="MSIP_Label_e3ac3a1a-de19-428b-b395-6d250d7743fb_SiteId">
    <vt:lpwstr>88cc5fd7-fd78-44b6-ad75-b6915088974f</vt:lpwstr>
  </property>
  <property fmtid="{D5CDD505-2E9C-101B-9397-08002B2CF9AE}" pid="15" name="MSIP_Label_e3ac3a1a-de19-428b-b395-6d250d7743fb_ActionId">
    <vt:lpwstr>489110ee-bc3d-4157-bf1c-cea6f674724a</vt:lpwstr>
  </property>
  <property fmtid="{D5CDD505-2E9C-101B-9397-08002B2CF9AE}" pid="16" name="MSIP_Label_e3ac3a1a-de19-428b-b395-6d250d7743fb_ContentBits">
    <vt:lpwstr>0</vt:lpwstr>
  </property>
</Properties>
</file>