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85" r:id="rId6"/>
    <p:sldId id="288" r:id="rId7"/>
    <p:sldId id="287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70" d="100"/>
          <a:sy n="70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11/19/2024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december</a:t>
            </a:r>
            <a:r>
              <a:rPr lang="en-US" dirty="0"/>
              <a:t> 4, 2024</a:t>
            </a:r>
          </a:p>
          <a:p>
            <a:endParaRPr lang="en-US" dirty="0"/>
          </a:p>
          <a:p>
            <a:r>
              <a:rPr lang="en-US" dirty="0"/>
              <a:t>Alexandra miller,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Administrative guardrails Update</a:t>
            </a:r>
            <a:r>
              <a:rPr lang="en-US" sz="2400" dirty="0"/>
              <a:t>: </a:t>
            </a:r>
            <a:r>
              <a:rPr lang="en-US" sz="2200" dirty="0"/>
              <a:t>TOU limits and Lowering bids per account holder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NPRR 1261 – Operational Flexibility for CRR auction limits – to PRS in Dec - enables market operations to specify limits for each auction with notice to avoid a single conservative limit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Lowering of bids per CRRAH – TAC approved reducing limit to 3,000 for LTAS, effective for most recent auction which closed 11/21/2024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Market Redesign: removing multi-month product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Studying impact of removing multi-month product – preliminary results are promising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NPRR will be introduced after additional testing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Other Identified Options: pricing report to curb price discovery participation; a new TOU super peak obligation to avoid some option bidding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Staff continued working with vendor to explore pricing report concept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CMWG will have discussion in Dec on super peak TOU concept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Requests for ongoing updates with more details on solution times, hardware improvements in parallel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344" y="440268"/>
            <a:ext cx="10058400" cy="1372864"/>
          </a:xfrm>
        </p:spPr>
        <p:txBody>
          <a:bodyPr>
            <a:normAutofit/>
          </a:bodyPr>
          <a:lstStyle/>
          <a:p>
            <a:r>
              <a:rPr lang="en-US" sz="4800" dirty="0"/>
              <a:t>NPRR1230 Methodology for Setting Transmission Shadow Price Caps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344" y="2013802"/>
            <a:ext cx="10058400" cy="440393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TAC Requested periodic updates to stakeholders, CMWG supported more event-based updates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Recap of Purpose of NPRR1230 to better manage the two South Texas Export IROLs, implemented October 1, raising shadow price cap to allow SCED solution.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Transparent solution avoiding manual out of market action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Control room can focus on scarcity conditions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Counterfactual Analysis of event on Nov 17, 2024, with peak shadow price of $12,893/MWh during interval 15:10, compared actual to what-if with $5,251/MWh cap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Counterfactual simulation with lower cap showed lower system lambda, but violated both GTC flows (~120 MW) due to generation on hurting side not seeing enough price impact to curtail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212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ERCOT staff and sponsors continuing to work on language revisions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Additional changes needed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Data source as telemetered rather than metered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Additional sections needed to fully incorporate locational adder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Minor correction to restore one change made during edits to move implementation to post-RTC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CMWG will discuss again in December with expectation of new filed comments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5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344" y="440268"/>
            <a:ext cx="10058400" cy="1372864"/>
          </a:xfrm>
        </p:spPr>
        <p:txBody>
          <a:bodyPr>
            <a:normAutofit/>
          </a:bodyPr>
          <a:lstStyle/>
          <a:p>
            <a:r>
              <a:rPr lang="en-US" sz="4800" dirty="0"/>
              <a:t>WMS Parking Lot Items Assigned to CMWG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344" y="2013802"/>
            <a:ext cx="10058400" cy="440393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Review increased transparency and policy awareness of Generic Transmission Constraints (GTCs) and curtailments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Consensus was to keep this item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CMWG supports updates on policy changes impacting GTCs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Expect ongoing policy awareness discussions through 2025</a:t>
            </a:r>
          </a:p>
          <a:p>
            <a:pPr marL="201168" lvl="1" indent="0">
              <a:buNone/>
            </a:pP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Creating Smaller Load Zones for Aggregation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Consensus was to remove this item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The IMM shared a potential methodology considering current congestion patterns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At this time there is not a sponsor for this effort</a:t>
            </a:r>
          </a:p>
        </p:txBody>
      </p:sp>
    </p:spTree>
    <p:extLst>
      <p:ext uri="{BB962C8B-B14F-4D97-AF65-F5344CB8AC3E}">
        <p14:creationId xmlns:p14="http://schemas.microsoft.com/office/powerpoint/2010/main" val="9001865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27227</TotalTime>
  <Words>453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 - 11/19/2024 Meeting Update</vt:lpstr>
      <vt:lpstr>CRR Long Term Auction Solution Time, Transaction Limits</vt:lpstr>
      <vt:lpstr>NPRR1230 Methodology for Setting Transmission Shadow Price Caps</vt:lpstr>
      <vt:lpstr>NPRR 1214 Reliability Deployment Price Adder Fix to Provide Locational Price Signals, Reduce Uplift and Risk</vt:lpstr>
      <vt:lpstr>WMS Parking Lot Items Assigned to CMWG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Joint Commenters 11262024</cp:lastModifiedBy>
  <cp:revision>60</cp:revision>
  <dcterms:created xsi:type="dcterms:W3CDTF">2019-09-10T19:44:15Z</dcterms:created>
  <dcterms:modified xsi:type="dcterms:W3CDTF">2024-11-27T16:53:52Z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