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1"/>
  </p:notesMasterIdLst>
  <p:handoutMasterIdLst>
    <p:handoutMasterId r:id="rId12"/>
  </p:handoutMasterIdLst>
  <p:sldIdLst>
    <p:sldId id="260" r:id="rId6"/>
    <p:sldId id="584" r:id="rId7"/>
    <p:sldId id="581" r:id="rId8"/>
    <p:sldId id="585" r:id="rId9"/>
    <p:sldId id="5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D6A4539C-D6C1-444A-A3E2-6FD90684A13B}"/>
    <pc:docChg chg="modSld">
      <pc:chgData name="Badri, Sreenivas" userId="0b43dccd-042e-4be0-871d-afa1d90d6a2e" providerId="ADAL" clId="{D6A4539C-D6C1-444A-A3E2-6FD90684A13B}" dt="2024-11-09T01:32:48.764" v="126" actId="20577"/>
      <pc:docMkLst>
        <pc:docMk/>
      </pc:docMkLst>
      <pc:sldChg chg="modSp mod">
        <pc:chgData name="Badri, Sreenivas" userId="0b43dccd-042e-4be0-871d-afa1d90d6a2e" providerId="ADAL" clId="{D6A4539C-D6C1-444A-A3E2-6FD90684A13B}" dt="2024-11-09T01:32:48.764" v="12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6A4539C-D6C1-444A-A3E2-6FD90684A13B}" dt="2024-11-09T01:32:48.764" v="12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6A4539C-D6C1-444A-A3E2-6FD90684A13B}" dt="2024-11-09T01:23:45.949" v="121" actId="20577"/>
        <pc:sldMkLst>
          <pc:docMk/>
          <pc:sldMk cId="667771685" sldId="584"/>
        </pc:sldMkLst>
        <pc:spChg chg="mod">
          <ac:chgData name="Badri, Sreenivas" userId="0b43dccd-042e-4be0-871d-afa1d90d6a2e" providerId="ADAL" clId="{D6A4539C-D6C1-444A-A3E2-6FD90684A13B}" dt="2024-11-09T01:23:45.949" v="121" actId="20577"/>
          <ac:spMkLst>
            <pc:docMk/>
            <pc:sldMk cId="667771685" sldId="584"/>
            <ac:spMk id="36" creationId="{2A115E9E-96F7-EFD5-9025-13F10F1E9518}"/>
          </ac:spMkLst>
        </pc:spChg>
      </pc:sldChg>
      <pc:sldChg chg="modSp mod">
        <pc:chgData name="Badri, Sreenivas" userId="0b43dccd-042e-4be0-871d-afa1d90d6a2e" providerId="ADAL" clId="{D6A4539C-D6C1-444A-A3E2-6FD90684A13B}" dt="2024-11-09T01:21:38.367" v="35" actId="20577"/>
        <pc:sldMkLst>
          <pc:docMk/>
          <pc:sldMk cId="1404225605" sldId="585"/>
        </pc:sldMkLst>
        <pc:graphicFrameChg chg="modGraphic">
          <ac:chgData name="Badri, Sreenivas" userId="0b43dccd-042e-4be0-871d-afa1d90d6a2e" providerId="ADAL" clId="{D6A4539C-D6C1-444A-A3E2-6FD90684A13B}" dt="2024-11-09T01:21:38.367" v="35" actId="20577"/>
          <ac:graphicFrameMkLst>
            <pc:docMk/>
            <pc:sldMk cId="1404225605" sldId="585"/>
            <ac:graphicFrameMk id="7" creationId="{3213A883-B02D-CB28-F0A7-64F42809F0BB}"/>
          </ac:graphicFrameMkLst>
        </pc:graphicFrameChg>
      </pc:sldChg>
    </pc:docChg>
  </pc:docChgLst>
  <pc:docChgLst>
    <pc:chgData name="Badri, Sreenivas" userId="0b43dccd-042e-4be0-871d-afa1d90d6a2e" providerId="ADAL" clId="{A6A76911-CCB3-461B-98B5-E2DCFA935C9F}"/>
    <pc:docChg chg="undo custSel addSld delSld modSld">
      <pc:chgData name="Badri, Sreenivas" userId="0b43dccd-042e-4be0-871d-afa1d90d6a2e" providerId="ADAL" clId="{A6A76911-CCB3-461B-98B5-E2DCFA935C9F}" dt="2024-10-24T18:37:44.235" v="1048" actId="20577"/>
      <pc:docMkLst>
        <pc:docMk/>
      </pc:docMkLst>
      <pc:sldChg chg="modSp mod">
        <pc:chgData name="Badri, Sreenivas" userId="0b43dccd-042e-4be0-871d-afa1d90d6a2e" providerId="ADAL" clId="{A6A76911-CCB3-461B-98B5-E2DCFA935C9F}" dt="2024-10-23T20:35:11.879" v="3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6A76911-CCB3-461B-98B5-E2DCFA935C9F}" dt="2024-10-23T20:35:11.879" v="3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6A76911-CCB3-461B-98B5-E2DCFA935C9F}" dt="2024-10-24T18:37:08.104" v="1042" actId="14100"/>
        <pc:sldMkLst>
          <pc:docMk/>
          <pc:sldMk cId="418804686" sldId="581"/>
        </pc:sldMkLst>
        <pc:spChg chg="mod">
          <ac:chgData name="Badri, Sreenivas" userId="0b43dccd-042e-4be0-871d-afa1d90d6a2e" providerId="ADAL" clId="{A6A76911-CCB3-461B-98B5-E2DCFA935C9F}" dt="2024-10-24T18:29:36.011" v="914"/>
          <ac:spMkLst>
            <pc:docMk/>
            <pc:sldMk cId="418804686" sldId="581"/>
            <ac:spMk id="12" creationId="{E021F118-260E-F037-9CFA-D81A17929FA6}"/>
          </ac:spMkLst>
        </pc:spChg>
        <pc:spChg chg="mod">
          <ac:chgData name="Badri, Sreenivas" userId="0b43dccd-042e-4be0-871d-afa1d90d6a2e" providerId="ADAL" clId="{A6A76911-CCB3-461B-98B5-E2DCFA935C9F}" dt="2024-10-24T03:16:16.411" v="179" actId="14100"/>
          <ac:spMkLst>
            <pc:docMk/>
            <pc:sldMk cId="418804686" sldId="581"/>
            <ac:spMk id="13" creationId="{692D907A-7C61-779A-5A91-6DB38D796CC0}"/>
          </ac:spMkLst>
        </pc:spChg>
        <pc:spChg chg="mod">
          <ac:chgData name="Badri, Sreenivas" userId="0b43dccd-042e-4be0-871d-afa1d90d6a2e" providerId="ADAL" clId="{A6A76911-CCB3-461B-98B5-E2DCFA935C9F}" dt="2024-10-24T14:18:38.291" v="526" actId="14100"/>
          <ac:spMkLst>
            <pc:docMk/>
            <pc:sldMk cId="418804686" sldId="581"/>
            <ac:spMk id="14" creationId="{2A7C9F43-D1CD-5F82-6143-0F5ED6118E96}"/>
          </ac:spMkLst>
        </pc:spChg>
        <pc:spChg chg="mod">
          <ac:chgData name="Badri, Sreenivas" userId="0b43dccd-042e-4be0-871d-afa1d90d6a2e" providerId="ADAL" clId="{A6A76911-CCB3-461B-98B5-E2DCFA935C9F}" dt="2024-10-24T14:19:10.131" v="552" actId="14100"/>
          <ac:spMkLst>
            <pc:docMk/>
            <pc:sldMk cId="418804686" sldId="581"/>
            <ac:spMk id="15" creationId="{44026E3E-4BBC-2CDE-660F-6E7C39CFCED7}"/>
          </ac:spMkLst>
        </pc:spChg>
        <pc:spChg chg="mod">
          <ac:chgData name="Badri, Sreenivas" userId="0b43dccd-042e-4be0-871d-afa1d90d6a2e" providerId="ADAL" clId="{A6A76911-CCB3-461B-98B5-E2DCFA935C9F}" dt="2024-10-24T03:16:19.747" v="189" actId="1076"/>
          <ac:spMkLst>
            <pc:docMk/>
            <pc:sldMk cId="418804686" sldId="581"/>
            <ac:spMk id="21" creationId="{A5AA021C-15FE-AF84-3DE5-A4D44D5E07E3}"/>
          </ac:spMkLst>
        </pc:spChg>
        <pc:spChg chg="mod">
          <ac:chgData name="Badri, Sreenivas" userId="0b43dccd-042e-4be0-871d-afa1d90d6a2e" providerId="ADAL" clId="{A6A76911-CCB3-461B-98B5-E2DCFA935C9F}" dt="2024-10-24T03:16:15.409" v="175" actId="1076"/>
          <ac:spMkLst>
            <pc:docMk/>
            <pc:sldMk cId="418804686" sldId="581"/>
            <ac:spMk id="22" creationId="{D63E1150-A6CE-E8EF-27D9-A13A443730CF}"/>
          </ac:spMkLst>
        </pc:spChg>
        <pc:spChg chg="mod">
          <ac:chgData name="Badri, Sreenivas" userId="0b43dccd-042e-4be0-871d-afa1d90d6a2e" providerId="ADAL" clId="{A6A76911-CCB3-461B-98B5-E2DCFA935C9F}" dt="2024-10-24T14:18:59.813" v="549" actId="1037"/>
          <ac:spMkLst>
            <pc:docMk/>
            <pc:sldMk cId="418804686" sldId="581"/>
            <ac:spMk id="40" creationId="{8F84B4E5-3DF5-E3A3-87C1-CC46E09B68AC}"/>
          </ac:spMkLst>
        </pc:spChg>
        <pc:spChg chg="mod">
          <ac:chgData name="Badri, Sreenivas" userId="0b43dccd-042e-4be0-871d-afa1d90d6a2e" providerId="ADAL" clId="{A6A76911-CCB3-461B-98B5-E2DCFA935C9F}" dt="2024-10-24T03:16:20.869" v="192" actId="1036"/>
          <ac:spMkLst>
            <pc:docMk/>
            <pc:sldMk cId="418804686" sldId="581"/>
            <ac:spMk id="45" creationId="{A8B296CF-89BF-A21C-30E4-3C25A415F79B}"/>
          </ac:spMkLst>
        </pc:spChg>
        <pc:spChg chg="mod">
          <ac:chgData name="Badri, Sreenivas" userId="0b43dccd-042e-4be0-871d-afa1d90d6a2e" providerId="ADAL" clId="{A6A76911-CCB3-461B-98B5-E2DCFA935C9F}" dt="2024-10-24T03:16:15.137" v="174" actId="1076"/>
          <ac:spMkLst>
            <pc:docMk/>
            <pc:sldMk cId="418804686" sldId="581"/>
            <ac:spMk id="46" creationId="{258F6389-5056-30A5-20DD-6E03B20A6426}"/>
          </ac:spMkLst>
        </pc:spChg>
        <pc:spChg chg="mod">
          <ac:chgData name="Badri, Sreenivas" userId="0b43dccd-042e-4be0-871d-afa1d90d6a2e" providerId="ADAL" clId="{A6A76911-CCB3-461B-98B5-E2DCFA935C9F}" dt="2024-10-24T18:32:16.427" v="1006" actId="20577"/>
          <ac:spMkLst>
            <pc:docMk/>
            <pc:sldMk cId="418804686" sldId="581"/>
            <ac:spMk id="59" creationId="{3111D675-D684-D8CB-2FC9-424D6C033CC7}"/>
          </ac:spMkLst>
        </pc:spChg>
        <pc:cxnChg chg="mod">
          <ac:chgData name="Badri, Sreenivas" userId="0b43dccd-042e-4be0-871d-afa1d90d6a2e" providerId="ADAL" clId="{A6A76911-CCB3-461B-98B5-E2DCFA935C9F}" dt="2024-10-24T03:16:17.392" v="181" actId="14100"/>
          <ac:cxnSpMkLst>
            <pc:docMk/>
            <pc:sldMk cId="418804686" sldId="581"/>
            <ac:cxnSpMk id="7" creationId="{7ABA8E16-40F8-6DE7-3654-1F5652E27357}"/>
          </ac:cxnSpMkLst>
        </pc:cxnChg>
        <pc:cxnChg chg="mod">
          <ac:chgData name="Badri, Sreenivas" userId="0b43dccd-042e-4be0-871d-afa1d90d6a2e" providerId="ADAL" clId="{A6A76911-CCB3-461B-98B5-E2DCFA935C9F}" dt="2024-10-24T18:37:01.568" v="1041" actId="14100"/>
          <ac:cxnSpMkLst>
            <pc:docMk/>
            <pc:sldMk cId="418804686" sldId="581"/>
            <ac:cxnSpMk id="9" creationId="{8712934A-26A9-BE81-294F-7959E8CC0F88}"/>
          </ac:cxnSpMkLst>
        </pc:cxnChg>
        <pc:cxnChg chg="mod">
          <ac:chgData name="Badri, Sreenivas" userId="0b43dccd-042e-4be0-871d-afa1d90d6a2e" providerId="ADAL" clId="{A6A76911-CCB3-461B-98B5-E2DCFA935C9F}" dt="2024-10-24T18:36:44.156" v="1039" actId="1038"/>
          <ac:cxnSpMkLst>
            <pc:docMk/>
            <pc:sldMk cId="418804686" sldId="581"/>
            <ac:cxnSpMk id="19" creationId="{FEC99DA3-0E15-3E33-06DE-669A0E837A28}"/>
          </ac:cxnSpMkLst>
        </pc:cxnChg>
        <pc:cxnChg chg="mod">
          <ac:chgData name="Badri, Sreenivas" userId="0b43dccd-042e-4be0-871d-afa1d90d6a2e" providerId="ADAL" clId="{A6A76911-CCB3-461B-98B5-E2DCFA935C9F}" dt="2024-10-24T18:37:08.104" v="1042" actId="14100"/>
          <ac:cxnSpMkLst>
            <pc:docMk/>
            <pc:sldMk cId="418804686" sldId="581"/>
            <ac:cxnSpMk id="33" creationId="{F4DB268F-57EF-D5F3-4C06-FF1106E59A1E}"/>
          </ac:cxnSpMkLst>
        </pc:cxnChg>
      </pc:sldChg>
      <pc:sldChg chg="modSp mod">
        <pc:chgData name="Badri, Sreenivas" userId="0b43dccd-042e-4be0-871d-afa1d90d6a2e" providerId="ADAL" clId="{A6A76911-CCB3-461B-98B5-E2DCFA935C9F}" dt="2024-10-24T18:33:15.178" v="1024" actId="20577"/>
        <pc:sldMkLst>
          <pc:docMk/>
          <pc:sldMk cId="667771685" sldId="584"/>
        </pc:sldMkLst>
        <pc:spChg chg="mod">
          <ac:chgData name="Badri, Sreenivas" userId="0b43dccd-042e-4be0-871d-afa1d90d6a2e" providerId="ADAL" clId="{A6A76911-CCB3-461B-98B5-E2DCFA935C9F}" dt="2024-10-24T18:29:07.704" v="911" actId="20577"/>
          <ac:spMkLst>
            <pc:docMk/>
            <pc:sldMk cId="667771685" sldId="584"/>
            <ac:spMk id="35" creationId="{C1B799F6-4FFF-75C4-BE1C-144EA658EA79}"/>
          </ac:spMkLst>
        </pc:spChg>
        <pc:spChg chg="mod">
          <ac:chgData name="Badri, Sreenivas" userId="0b43dccd-042e-4be0-871d-afa1d90d6a2e" providerId="ADAL" clId="{A6A76911-CCB3-461B-98B5-E2DCFA935C9F}" dt="2024-10-24T18:33:15.178" v="1024" actId="20577"/>
          <ac:spMkLst>
            <pc:docMk/>
            <pc:sldMk cId="667771685" sldId="584"/>
            <ac:spMk id="36" creationId="{2A115E9E-96F7-EFD5-9025-13F10F1E9518}"/>
          </ac:spMkLst>
        </pc:spChg>
      </pc:sldChg>
      <pc:sldChg chg="modSp mod">
        <pc:chgData name="Badri, Sreenivas" userId="0b43dccd-042e-4be0-871d-afa1d90d6a2e" providerId="ADAL" clId="{A6A76911-CCB3-461B-98B5-E2DCFA935C9F}" dt="2024-10-24T18:37:44.235" v="1048" actId="20577"/>
        <pc:sldMkLst>
          <pc:docMk/>
          <pc:sldMk cId="1404225605" sldId="585"/>
        </pc:sldMkLst>
        <pc:graphicFrameChg chg="modGraphic">
          <ac:chgData name="Badri, Sreenivas" userId="0b43dccd-042e-4be0-871d-afa1d90d6a2e" providerId="ADAL" clId="{A6A76911-CCB3-461B-98B5-E2DCFA935C9F}" dt="2024-10-24T18:37:44.235" v="1048" actId="20577"/>
          <ac:graphicFrameMkLst>
            <pc:docMk/>
            <pc:sldMk cId="1404225605" sldId="585"/>
            <ac:graphicFrameMk id="7" creationId="{3213A883-B02D-CB28-F0A7-64F42809F0BB}"/>
          </ac:graphicFrameMkLst>
        </pc:graphicFrameChg>
      </pc:sldChg>
      <pc:sldChg chg="modSp mod">
        <pc:chgData name="Badri, Sreenivas" userId="0b43dccd-042e-4be0-871d-afa1d90d6a2e" providerId="ADAL" clId="{A6A76911-CCB3-461B-98B5-E2DCFA935C9F}" dt="2024-10-23T20:40:38.477" v="45" actId="5793"/>
        <pc:sldMkLst>
          <pc:docMk/>
          <pc:sldMk cId="1091436284" sldId="587"/>
        </pc:sldMkLst>
        <pc:spChg chg="mod">
          <ac:chgData name="Badri, Sreenivas" userId="0b43dccd-042e-4be0-871d-afa1d90d6a2e" providerId="ADAL" clId="{A6A76911-CCB3-461B-98B5-E2DCFA935C9F}" dt="2024-10-23T20:40:38.477" v="45" actId="5793"/>
          <ac:spMkLst>
            <pc:docMk/>
            <pc:sldMk cId="1091436284" sldId="587"/>
            <ac:spMk id="3" creationId="{A827362F-2C1C-51B9-C5CB-21FFBB63DCD8}"/>
          </ac:spMkLst>
        </pc:spChg>
      </pc:sldChg>
      <pc:sldChg chg="addSp delSp modSp add del mod">
        <pc:chgData name="Badri, Sreenivas" userId="0b43dccd-042e-4be0-871d-afa1d90d6a2e" providerId="ADAL" clId="{A6A76911-CCB3-461B-98B5-E2DCFA935C9F}" dt="2024-10-24T18:32:50.098" v="1008" actId="47"/>
        <pc:sldMkLst>
          <pc:docMk/>
          <pc:sldMk cId="1367759010" sldId="588"/>
        </pc:sldMkLst>
        <pc:spChg chg="mod">
          <ac:chgData name="Badri, Sreenivas" userId="0b43dccd-042e-4be0-871d-afa1d90d6a2e" providerId="ADAL" clId="{A6A76911-CCB3-461B-98B5-E2DCFA935C9F}" dt="2024-10-24T12:29:02.430" v="513" actId="1036"/>
          <ac:spMkLst>
            <pc:docMk/>
            <pc:sldMk cId="1367759010" sldId="588"/>
            <ac:spMk id="2" creationId="{728063DA-CBE7-2F20-B567-C6BEDD268778}"/>
          </ac:spMkLst>
        </pc:spChg>
        <pc:spChg chg="mod">
          <ac:chgData name="Badri, Sreenivas" userId="0b43dccd-042e-4be0-871d-afa1d90d6a2e" providerId="ADAL" clId="{A6A76911-CCB3-461B-98B5-E2DCFA935C9F}" dt="2024-10-24T12:29:05.499" v="514" actId="1036"/>
          <ac:spMkLst>
            <pc:docMk/>
            <pc:sldMk cId="1367759010" sldId="588"/>
            <ac:spMk id="3" creationId="{66657172-2A8A-1133-136D-39B6F9AA4A3D}"/>
          </ac:spMkLst>
        </pc:spChg>
        <pc:spChg chg="mod">
          <ac:chgData name="Badri, Sreenivas" userId="0b43dccd-042e-4be0-871d-afa1d90d6a2e" providerId="ADAL" clId="{A6A76911-CCB3-461B-98B5-E2DCFA935C9F}" dt="2024-10-24T12:29:07.690" v="515" actId="1036"/>
          <ac:spMkLst>
            <pc:docMk/>
            <pc:sldMk cId="1367759010" sldId="588"/>
            <ac:spMk id="6" creationId="{C10A4BE0-7FC2-429B-C93E-DF976D694308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10" creationId="{830519A9-0C02-DC6F-1AA2-E48EFB265269}"/>
          </ac:spMkLst>
        </pc:spChg>
        <pc:spChg chg="mod">
          <ac:chgData name="Badri, Sreenivas" userId="0b43dccd-042e-4be0-871d-afa1d90d6a2e" providerId="ADAL" clId="{A6A76911-CCB3-461B-98B5-E2DCFA935C9F}" dt="2024-10-24T12:28:44.039" v="511" actId="1076"/>
          <ac:spMkLst>
            <pc:docMk/>
            <pc:sldMk cId="1367759010" sldId="588"/>
            <ac:spMk id="12" creationId="{E021F118-260E-F037-9CFA-D81A17929FA6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13" creationId="{692D907A-7C61-779A-5A91-6DB38D796CC0}"/>
          </ac:spMkLst>
        </pc:spChg>
        <pc:spChg chg="mod">
          <ac:chgData name="Badri, Sreenivas" userId="0b43dccd-042e-4be0-871d-afa1d90d6a2e" providerId="ADAL" clId="{A6A76911-CCB3-461B-98B5-E2DCFA935C9F}" dt="2024-10-24T12:24:20.882" v="406" actId="14100"/>
          <ac:spMkLst>
            <pc:docMk/>
            <pc:sldMk cId="1367759010" sldId="588"/>
            <ac:spMk id="14" creationId="{2A7C9F43-D1CD-5F82-6143-0F5ED6118E96}"/>
          </ac:spMkLst>
        </pc:spChg>
        <pc:spChg chg="mod">
          <ac:chgData name="Badri, Sreenivas" userId="0b43dccd-042e-4be0-871d-afa1d90d6a2e" providerId="ADAL" clId="{A6A76911-CCB3-461B-98B5-E2DCFA935C9F}" dt="2024-10-24T12:28:11.343" v="506" actId="14100"/>
          <ac:spMkLst>
            <pc:docMk/>
            <pc:sldMk cId="1367759010" sldId="588"/>
            <ac:spMk id="15" creationId="{44026E3E-4BBC-2CDE-660F-6E7C39CFCED7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0" creationId="{DE2B9A18-6378-834C-6B94-1AE875932493}"/>
          </ac:spMkLst>
        </pc:spChg>
        <pc:spChg chg="mod">
          <ac:chgData name="Badri, Sreenivas" userId="0b43dccd-042e-4be0-871d-afa1d90d6a2e" providerId="ADAL" clId="{A6A76911-CCB3-461B-98B5-E2DCFA935C9F}" dt="2024-10-24T12:26:42.743" v="497" actId="1036"/>
          <ac:spMkLst>
            <pc:docMk/>
            <pc:sldMk cId="1367759010" sldId="588"/>
            <ac:spMk id="21" creationId="{A5AA021C-15FE-AF84-3DE5-A4D44D5E07E3}"/>
          </ac:spMkLst>
        </pc:spChg>
        <pc:spChg chg="mod">
          <ac:chgData name="Badri, Sreenivas" userId="0b43dccd-042e-4be0-871d-afa1d90d6a2e" providerId="ADAL" clId="{A6A76911-CCB3-461B-98B5-E2DCFA935C9F}" dt="2024-10-24T12:27:47.118" v="503" actId="1076"/>
          <ac:spMkLst>
            <pc:docMk/>
            <pc:sldMk cId="1367759010" sldId="588"/>
            <ac:spMk id="22" creationId="{D63E1150-A6CE-E8EF-27D9-A13A443730CF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3" creationId="{0B04C06B-C52B-F389-AC5E-A225AA27F943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4" creationId="{A1A5A9EE-CEF8-7774-1B9B-556FBB9408BF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5" creationId="{15462826-8396-1072-6270-9CEF9E396EC3}"/>
          </ac:spMkLst>
        </pc:spChg>
        <pc:spChg chg="mod">
          <ac:chgData name="Badri, Sreenivas" userId="0b43dccd-042e-4be0-871d-afa1d90d6a2e" providerId="ADAL" clId="{A6A76911-CCB3-461B-98B5-E2DCFA935C9F}" dt="2024-10-24T12:29:11.677" v="516" actId="1035"/>
          <ac:spMkLst>
            <pc:docMk/>
            <pc:sldMk cId="1367759010" sldId="588"/>
            <ac:spMk id="26" creationId="{922F09F3-7FED-D165-CAC6-5872696DC5B8}"/>
          </ac:spMkLst>
        </pc:spChg>
        <pc:spChg chg="mod">
          <ac:chgData name="Badri, Sreenivas" userId="0b43dccd-042e-4be0-871d-afa1d90d6a2e" providerId="ADAL" clId="{A6A76911-CCB3-461B-98B5-E2DCFA935C9F}" dt="2024-10-24T12:29:17.149" v="517" actId="1035"/>
          <ac:spMkLst>
            <pc:docMk/>
            <pc:sldMk cId="1367759010" sldId="588"/>
            <ac:spMk id="27" creationId="{145B9E6F-084C-A3B5-BD31-9FF09D8E34C1}"/>
          </ac:spMkLst>
        </pc:spChg>
        <pc:spChg chg="mod">
          <ac:chgData name="Badri, Sreenivas" userId="0b43dccd-042e-4be0-871d-afa1d90d6a2e" providerId="ADAL" clId="{A6A76911-CCB3-461B-98B5-E2DCFA935C9F}" dt="2024-10-24T12:29:19.342" v="518" actId="1035"/>
          <ac:spMkLst>
            <pc:docMk/>
            <pc:sldMk cId="1367759010" sldId="588"/>
            <ac:spMk id="28" creationId="{641105A9-C787-2703-CAF0-7909C9525862}"/>
          </ac:spMkLst>
        </pc:spChg>
        <pc:spChg chg="mod">
          <ac:chgData name="Badri, Sreenivas" userId="0b43dccd-042e-4be0-871d-afa1d90d6a2e" providerId="ADAL" clId="{A6A76911-CCB3-461B-98B5-E2DCFA935C9F}" dt="2024-10-24T12:29:21.625" v="519" actId="1035"/>
          <ac:spMkLst>
            <pc:docMk/>
            <pc:sldMk cId="1367759010" sldId="588"/>
            <ac:spMk id="29" creationId="{0869C7E7-6AD6-66EE-9476-0F679F08C46C}"/>
          </ac:spMkLst>
        </pc:spChg>
        <pc:spChg chg="mod">
          <ac:chgData name="Badri, Sreenivas" userId="0b43dccd-042e-4be0-871d-afa1d90d6a2e" providerId="ADAL" clId="{A6A76911-CCB3-461B-98B5-E2DCFA935C9F}" dt="2024-10-24T12:29:25.165" v="520" actId="1035"/>
          <ac:spMkLst>
            <pc:docMk/>
            <pc:sldMk cId="1367759010" sldId="588"/>
            <ac:spMk id="30" creationId="{D32395EE-33E2-A0BC-9F5A-829AF4E65FA6}"/>
          </ac:spMkLst>
        </pc:spChg>
        <pc:spChg chg="mod">
          <ac:chgData name="Badri, Sreenivas" userId="0b43dccd-042e-4be0-871d-afa1d90d6a2e" providerId="ADAL" clId="{A6A76911-CCB3-461B-98B5-E2DCFA935C9F}" dt="2024-10-24T12:25:11.379" v="435" actId="1076"/>
          <ac:spMkLst>
            <pc:docMk/>
            <pc:sldMk cId="1367759010" sldId="588"/>
            <ac:spMk id="31" creationId="{A646BEF0-EAEE-C3E7-2D0D-8118E0E63277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38" creationId="{F168978B-C93E-362D-C8FE-5A79048E3FD1}"/>
          </ac:spMkLst>
        </pc:spChg>
        <pc:spChg chg="mod">
          <ac:chgData name="Badri, Sreenivas" userId="0b43dccd-042e-4be0-871d-afa1d90d6a2e" providerId="ADAL" clId="{A6A76911-CCB3-461B-98B5-E2DCFA935C9F}" dt="2024-10-24T12:20:38.789" v="299" actId="14100"/>
          <ac:spMkLst>
            <pc:docMk/>
            <pc:sldMk cId="1367759010" sldId="588"/>
            <ac:spMk id="40" creationId="{8F84B4E5-3DF5-E3A3-87C1-CC46E09B68AC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41" creationId="{7AAB836F-23AE-B9EC-777B-494ED303ACD7}"/>
          </ac:spMkLst>
        </pc:spChg>
        <pc:spChg chg="mod">
          <ac:chgData name="Badri, Sreenivas" userId="0b43dccd-042e-4be0-871d-afa1d90d6a2e" providerId="ADAL" clId="{A6A76911-CCB3-461B-98B5-E2DCFA935C9F}" dt="2024-10-24T12:26:42.743" v="497" actId="1036"/>
          <ac:spMkLst>
            <pc:docMk/>
            <pc:sldMk cId="1367759010" sldId="588"/>
            <ac:spMk id="45" creationId="{A8B296CF-89BF-A21C-30E4-3C25A415F79B}"/>
          </ac:spMkLst>
        </pc:spChg>
        <pc:spChg chg="mod">
          <ac:chgData name="Badri, Sreenivas" userId="0b43dccd-042e-4be0-871d-afa1d90d6a2e" providerId="ADAL" clId="{A6A76911-CCB3-461B-98B5-E2DCFA935C9F}" dt="2024-10-24T12:27:17.502" v="500" actId="14100"/>
          <ac:spMkLst>
            <pc:docMk/>
            <pc:sldMk cId="1367759010" sldId="588"/>
            <ac:spMk id="46" creationId="{258F6389-5056-30A5-20DD-6E03B20A6426}"/>
          </ac:spMkLst>
        </pc:spChg>
        <pc:spChg chg="mod">
          <ac:chgData name="Badri, Sreenivas" userId="0b43dccd-042e-4be0-871d-afa1d90d6a2e" providerId="ADAL" clId="{A6A76911-CCB3-461B-98B5-E2DCFA935C9F}" dt="2024-10-24T12:25:27.976" v="448" actId="1035"/>
          <ac:spMkLst>
            <pc:docMk/>
            <pc:sldMk cId="1367759010" sldId="588"/>
            <ac:spMk id="49" creationId="{C4CFD68A-8338-20FF-1D15-DA6E7E0B42DC}"/>
          </ac:spMkLst>
        </pc:spChg>
        <pc:spChg chg="mod">
          <ac:chgData name="Badri, Sreenivas" userId="0b43dccd-042e-4be0-871d-afa1d90d6a2e" providerId="ADAL" clId="{A6A76911-CCB3-461B-98B5-E2DCFA935C9F}" dt="2024-10-24T12:26:36.668" v="482" actId="1076"/>
          <ac:spMkLst>
            <pc:docMk/>
            <pc:sldMk cId="1367759010" sldId="588"/>
            <ac:spMk id="59" creationId="{3111D675-D684-D8CB-2FC9-424D6C033CC7}"/>
          </ac:spMkLst>
        </pc:spChg>
        <pc:cxnChg chg="mod">
          <ac:chgData name="Badri, Sreenivas" userId="0b43dccd-042e-4be0-871d-afa1d90d6a2e" providerId="ADAL" clId="{A6A76911-CCB3-461B-98B5-E2DCFA935C9F}" dt="2024-10-24T12:26:57.014" v="498" actId="14100"/>
          <ac:cxnSpMkLst>
            <pc:docMk/>
            <pc:sldMk cId="1367759010" sldId="588"/>
            <ac:cxnSpMk id="7" creationId="{7ABA8E16-40F8-6DE7-3654-1F5652E27357}"/>
          </ac:cxnSpMkLst>
        </pc:cxnChg>
        <pc:cxnChg chg="mod">
          <ac:chgData name="Badri, Sreenivas" userId="0b43dccd-042e-4be0-871d-afa1d90d6a2e" providerId="ADAL" clId="{A6A76911-CCB3-461B-98B5-E2DCFA935C9F}" dt="2024-10-24T12:24:02.098" v="402" actId="14100"/>
          <ac:cxnSpMkLst>
            <pc:docMk/>
            <pc:sldMk cId="1367759010" sldId="588"/>
            <ac:cxnSpMk id="8" creationId="{BCFAA3BE-1DF0-B1BA-D3A8-151B1601CC6A}"/>
          </ac:cxnSpMkLst>
        </pc:cxnChg>
        <pc:cxnChg chg="mod">
          <ac:chgData name="Badri, Sreenivas" userId="0b43dccd-042e-4be0-871d-afa1d90d6a2e" providerId="ADAL" clId="{A6A76911-CCB3-461B-98B5-E2DCFA935C9F}" dt="2024-10-24T12:28:02.831" v="505" actId="14100"/>
          <ac:cxnSpMkLst>
            <pc:docMk/>
            <pc:sldMk cId="1367759010" sldId="588"/>
            <ac:cxnSpMk id="9" creationId="{8712934A-26A9-BE81-294F-7959E8CC0F88}"/>
          </ac:cxnSpMkLst>
        </pc:cxnChg>
        <pc:cxnChg chg="del mod">
          <ac:chgData name="Badri, Sreenivas" userId="0b43dccd-042e-4be0-871d-afa1d90d6a2e" providerId="ADAL" clId="{A6A76911-CCB3-461B-98B5-E2DCFA935C9F}" dt="2024-10-24T12:21:48.484" v="308" actId="478"/>
          <ac:cxnSpMkLst>
            <pc:docMk/>
            <pc:sldMk cId="1367759010" sldId="588"/>
            <ac:cxnSpMk id="19" creationId="{FEC99DA3-0E15-3E33-06DE-669A0E837A28}"/>
          </ac:cxnSpMkLst>
        </pc:cxnChg>
        <pc:cxnChg chg="mod">
          <ac:chgData name="Badri, Sreenivas" userId="0b43dccd-042e-4be0-871d-afa1d90d6a2e" providerId="ADAL" clId="{A6A76911-CCB3-461B-98B5-E2DCFA935C9F}" dt="2024-10-24T12:29:33.578" v="521" actId="14100"/>
          <ac:cxnSpMkLst>
            <pc:docMk/>
            <pc:sldMk cId="1367759010" sldId="588"/>
            <ac:cxnSpMk id="33" creationId="{F4DB268F-57EF-D5F3-4C06-FF1106E59A1E}"/>
          </ac:cxnSpMkLst>
        </pc:cxnChg>
        <pc:cxnChg chg="add mod">
          <ac:chgData name="Badri, Sreenivas" userId="0b43dccd-042e-4be0-871d-afa1d90d6a2e" providerId="ADAL" clId="{A6A76911-CCB3-461B-98B5-E2DCFA935C9F}" dt="2024-10-24T12:28:50.440" v="512" actId="14100"/>
          <ac:cxnSpMkLst>
            <pc:docMk/>
            <pc:sldMk cId="1367759010" sldId="588"/>
            <ac:cxnSpMk id="50" creationId="{4D98C748-9BAB-5470-BBBB-6A0F865E7132}"/>
          </ac:cxnSpMkLst>
        </pc:cxnChg>
      </pc:sldChg>
      <pc:sldChg chg="modSp add del mod">
        <pc:chgData name="Badri, Sreenivas" userId="0b43dccd-042e-4be0-871d-afa1d90d6a2e" providerId="ADAL" clId="{A6A76911-CCB3-461B-98B5-E2DCFA935C9F}" dt="2024-10-24T18:32:45.997" v="1007" actId="47"/>
        <pc:sldMkLst>
          <pc:docMk/>
          <pc:sldMk cId="4151998067" sldId="589"/>
        </pc:sldMkLst>
        <pc:spChg chg="mod">
          <ac:chgData name="Badri, Sreenivas" userId="0b43dccd-042e-4be0-871d-afa1d90d6a2e" providerId="ADAL" clId="{A6A76911-CCB3-461B-98B5-E2DCFA935C9F}" dt="2024-10-24T14:27:42.378" v="558" actId="1076"/>
          <ac:spMkLst>
            <pc:docMk/>
            <pc:sldMk cId="4151998067" sldId="589"/>
            <ac:spMk id="12" creationId="{E021F118-260E-F037-9CFA-D81A17929FA6}"/>
          </ac:spMkLst>
        </pc:spChg>
        <pc:spChg chg="mod">
          <ac:chgData name="Badri, Sreenivas" userId="0b43dccd-042e-4be0-871d-afa1d90d6a2e" providerId="ADAL" clId="{A6A76911-CCB3-461B-98B5-E2DCFA935C9F}" dt="2024-10-24T14:29:29.809" v="590" actId="1076"/>
          <ac:spMkLst>
            <pc:docMk/>
            <pc:sldMk cId="4151998067" sldId="589"/>
            <ac:spMk id="21" creationId="{A5AA021C-15FE-AF84-3DE5-A4D44D5E07E3}"/>
          </ac:spMkLst>
        </pc:spChg>
        <pc:spChg chg="mod">
          <ac:chgData name="Badri, Sreenivas" userId="0b43dccd-042e-4be0-871d-afa1d90d6a2e" providerId="ADAL" clId="{A6A76911-CCB3-461B-98B5-E2DCFA935C9F}" dt="2024-10-24T14:29:43.880" v="593" actId="1076"/>
          <ac:spMkLst>
            <pc:docMk/>
            <pc:sldMk cId="4151998067" sldId="589"/>
            <ac:spMk id="22" creationId="{D63E1150-A6CE-E8EF-27D9-A13A443730CF}"/>
          </ac:spMkLst>
        </pc:spChg>
        <pc:spChg chg="mod">
          <ac:chgData name="Badri, Sreenivas" userId="0b43dccd-042e-4be0-871d-afa1d90d6a2e" providerId="ADAL" clId="{A6A76911-CCB3-461B-98B5-E2DCFA935C9F}" dt="2024-10-24T14:28:56.506" v="577" actId="1035"/>
          <ac:spMkLst>
            <pc:docMk/>
            <pc:sldMk cId="4151998067" sldId="589"/>
            <ac:spMk id="31" creationId="{A646BEF0-EAEE-C3E7-2D0D-8118E0E63277}"/>
          </ac:spMkLst>
        </pc:spChg>
        <pc:spChg chg="mod">
          <ac:chgData name="Badri, Sreenivas" userId="0b43dccd-042e-4be0-871d-afa1d90d6a2e" providerId="ADAL" clId="{A6A76911-CCB3-461B-98B5-E2DCFA935C9F}" dt="2024-10-24T14:29:23.147" v="589" actId="1076"/>
          <ac:spMkLst>
            <pc:docMk/>
            <pc:sldMk cId="4151998067" sldId="589"/>
            <ac:spMk id="45" creationId="{A8B296CF-89BF-A21C-30E4-3C25A415F79B}"/>
          </ac:spMkLst>
        </pc:spChg>
        <pc:spChg chg="mod">
          <ac:chgData name="Badri, Sreenivas" userId="0b43dccd-042e-4be0-871d-afa1d90d6a2e" providerId="ADAL" clId="{A6A76911-CCB3-461B-98B5-E2DCFA935C9F}" dt="2024-10-24T14:29:38.523" v="592" actId="1076"/>
          <ac:spMkLst>
            <pc:docMk/>
            <pc:sldMk cId="4151998067" sldId="589"/>
            <ac:spMk id="46" creationId="{258F6389-5056-30A5-20DD-6E03B20A6426}"/>
          </ac:spMkLst>
        </pc:spChg>
        <pc:spChg chg="mod">
          <ac:chgData name="Badri, Sreenivas" userId="0b43dccd-042e-4be0-871d-afa1d90d6a2e" providerId="ADAL" clId="{A6A76911-CCB3-461B-98B5-E2DCFA935C9F}" dt="2024-10-24T14:29:07.056" v="587" actId="14100"/>
          <ac:spMkLst>
            <pc:docMk/>
            <pc:sldMk cId="4151998067" sldId="589"/>
            <ac:spMk id="49" creationId="{C4CFD68A-8338-20FF-1D15-DA6E7E0B42DC}"/>
          </ac:spMkLst>
        </pc:spChg>
        <pc:spChg chg="mod">
          <ac:chgData name="Badri, Sreenivas" userId="0b43dccd-042e-4be0-871d-afa1d90d6a2e" providerId="ADAL" clId="{A6A76911-CCB3-461B-98B5-E2DCFA935C9F}" dt="2024-10-24T15:14:01.573" v="888" actId="1076"/>
          <ac:spMkLst>
            <pc:docMk/>
            <pc:sldMk cId="4151998067" sldId="589"/>
            <ac:spMk id="59" creationId="{3111D675-D684-D8CB-2FC9-424D6C033CC7}"/>
          </ac:spMkLst>
        </pc:spChg>
        <pc:cxnChg chg="mod">
          <ac:chgData name="Badri, Sreenivas" userId="0b43dccd-042e-4be0-871d-afa1d90d6a2e" providerId="ADAL" clId="{A6A76911-CCB3-461B-98B5-E2DCFA935C9F}" dt="2024-10-24T14:27:51.761" v="559" actId="14100"/>
          <ac:cxnSpMkLst>
            <pc:docMk/>
            <pc:sldMk cId="4151998067" sldId="589"/>
            <ac:cxnSpMk id="8" creationId="{BCFAA3BE-1DF0-B1BA-D3A8-151B1601CC6A}"/>
          </ac:cxnSpMkLst>
        </pc:cxnChg>
        <pc:cxnChg chg="mod">
          <ac:chgData name="Badri, Sreenivas" userId="0b43dccd-042e-4be0-871d-afa1d90d6a2e" providerId="ADAL" clId="{A6A76911-CCB3-461B-98B5-E2DCFA935C9F}" dt="2024-10-24T14:28:28.897" v="564" actId="14100"/>
          <ac:cxnSpMkLst>
            <pc:docMk/>
            <pc:sldMk cId="4151998067" sldId="589"/>
            <ac:cxnSpMk id="19" creationId="{FEC99DA3-0E15-3E33-06DE-669A0E837A28}"/>
          </ac:cxnSpMkLst>
        </pc:cxnChg>
      </pc:sldChg>
    </pc:docChg>
  </pc:docChgLst>
  <pc:docChgLst>
    <pc:chgData name="Badri, Sreenivas" userId="0b43dccd-042e-4be0-871d-afa1d90d6a2e" providerId="ADAL" clId="{6183DF8D-A299-4579-841B-B84CC4F93F52}"/>
    <pc:docChg chg="undo custSel modSld">
      <pc:chgData name="Badri, Sreenivas" userId="0b43dccd-042e-4be0-871d-afa1d90d6a2e" providerId="ADAL" clId="{6183DF8D-A299-4579-841B-B84CC4F93F52}" dt="2024-11-21T00:14:44.593" v="711" actId="5793"/>
      <pc:docMkLst>
        <pc:docMk/>
      </pc:docMkLst>
      <pc:sldChg chg="modSp mod">
        <pc:chgData name="Badri, Sreenivas" userId="0b43dccd-042e-4be0-871d-afa1d90d6a2e" providerId="ADAL" clId="{6183DF8D-A299-4579-841B-B84CC4F93F52}" dt="2024-11-20T20:10:13.199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6183DF8D-A299-4579-841B-B84CC4F93F52}" dt="2024-11-20T20:10:13.199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6183DF8D-A299-4579-841B-B84CC4F93F52}" dt="2024-11-20T20:10:23.695" v="12" actId="20577"/>
        <pc:sldMkLst>
          <pc:docMk/>
          <pc:sldMk cId="667771685" sldId="584"/>
        </pc:sldMkLst>
        <pc:spChg chg="mod">
          <ac:chgData name="Badri, Sreenivas" userId="0b43dccd-042e-4be0-871d-afa1d90d6a2e" providerId="ADAL" clId="{6183DF8D-A299-4579-841B-B84CC4F93F52}" dt="2024-11-20T20:10:23.695" v="12" actId="20577"/>
          <ac:spMkLst>
            <pc:docMk/>
            <pc:sldMk cId="667771685" sldId="584"/>
            <ac:spMk id="36" creationId="{2A115E9E-96F7-EFD5-9025-13F10F1E9518}"/>
          </ac:spMkLst>
        </pc:spChg>
      </pc:sldChg>
      <pc:sldChg chg="addSp delSp modSp mod">
        <pc:chgData name="Badri, Sreenivas" userId="0b43dccd-042e-4be0-871d-afa1d90d6a2e" providerId="ADAL" clId="{6183DF8D-A299-4579-841B-B84CC4F93F52}" dt="2024-11-21T00:14:44.593" v="711" actId="5793"/>
        <pc:sldMkLst>
          <pc:docMk/>
          <pc:sldMk cId="1091436284" sldId="587"/>
        </pc:sldMkLst>
        <pc:spChg chg="mod">
          <ac:chgData name="Badri, Sreenivas" userId="0b43dccd-042e-4be0-871d-afa1d90d6a2e" providerId="ADAL" clId="{6183DF8D-A299-4579-841B-B84CC4F93F52}" dt="2024-11-20T20:12:55.798" v="43" actId="20577"/>
          <ac:spMkLst>
            <pc:docMk/>
            <pc:sldMk cId="1091436284" sldId="587"/>
            <ac:spMk id="2" creationId="{0396CBF9-33D4-457C-7B6B-3B0E0C84CACB}"/>
          </ac:spMkLst>
        </pc:spChg>
        <pc:spChg chg="mod">
          <ac:chgData name="Badri, Sreenivas" userId="0b43dccd-042e-4be0-871d-afa1d90d6a2e" providerId="ADAL" clId="{6183DF8D-A299-4579-841B-B84CC4F93F52}" dt="2024-11-21T00:14:44.593" v="711" actId="5793"/>
          <ac:spMkLst>
            <pc:docMk/>
            <pc:sldMk cId="1091436284" sldId="587"/>
            <ac:spMk id="3" creationId="{A827362F-2C1C-51B9-C5CB-21FFBB63DCD8}"/>
          </ac:spMkLst>
        </pc:spChg>
        <pc:picChg chg="add del mod">
          <ac:chgData name="Badri, Sreenivas" userId="0b43dccd-042e-4be0-871d-afa1d90d6a2e" providerId="ADAL" clId="{6183DF8D-A299-4579-841B-B84CC4F93F52}" dt="2024-11-20T21:56:58.160" v="639" actId="478"/>
          <ac:picMkLst>
            <pc:docMk/>
            <pc:sldMk cId="1091436284" sldId="587"/>
            <ac:picMk id="6" creationId="{15C9927B-EBBA-C203-47A2-B91D23675860}"/>
          </ac:picMkLst>
        </pc:picChg>
        <pc:picChg chg="add mod">
          <ac:chgData name="Badri, Sreenivas" userId="0b43dccd-042e-4be0-871d-afa1d90d6a2e" providerId="ADAL" clId="{6183DF8D-A299-4579-841B-B84CC4F93F52}" dt="2024-11-20T22:11:45.894" v="645" actId="1076"/>
          <ac:picMkLst>
            <pc:docMk/>
            <pc:sldMk cId="1091436284" sldId="587"/>
            <ac:picMk id="8" creationId="{DBC49E14-32D5-1E8E-E07E-850E3ED1111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 RTC+B Market Submissions – Digital Certificate Plan - Final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Sreenivas Badri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November 21,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073E-A2DA-A587-98D1-BAF73DD4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Trials – Submissions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8B99B-955F-FC02-4C13-E42D7C439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2EA395-DB54-3F64-5536-447836AD1510}"/>
              </a:ext>
            </a:extLst>
          </p:cNvPr>
          <p:cNvCxnSpPr>
            <a:cxnSpLocks/>
          </p:cNvCxnSpPr>
          <p:nvPr/>
        </p:nvCxnSpPr>
        <p:spPr>
          <a:xfrm>
            <a:off x="7829969" y="3329425"/>
            <a:ext cx="0" cy="19094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56E7AA-B0AA-F8A4-03C0-772097E43733}"/>
              </a:ext>
            </a:extLst>
          </p:cNvPr>
          <p:cNvCxnSpPr>
            <a:cxnSpLocks/>
          </p:cNvCxnSpPr>
          <p:nvPr/>
        </p:nvCxnSpPr>
        <p:spPr>
          <a:xfrm flipH="1">
            <a:off x="5935813" y="3530984"/>
            <a:ext cx="10959" cy="16348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86BD9EA-04D3-5192-8A4C-9C13ACBDC88C}"/>
              </a:ext>
            </a:extLst>
          </p:cNvPr>
          <p:cNvCxnSpPr>
            <a:cxnSpLocks/>
          </p:cNvCxnSpPr>
          <p:nvPr/>
        </p:nvCxnSpPr>
        <p:spPr>
          <a:xfrm>
            <a:off x="4176229" y="3523791"/>
            <a:ext cx="3868" cy="17150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F821DA-F9F0-121B-DCEF-D21CD50EC5DB}"/>
              </a:ext>
            </a:extLst>
          </p:cNvPr>
          <p:cNvCxnSpPr>
            <a:cxnSpLocks/>
          </p:cNvCxnSpPr>
          <p:nvPr/>
        </p:nvCxnSpPr>
        <p:spPr>
          <a:xfrm flipH="1">
            <a:off x="2583277" y="3425717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2C4D7E-6DA5-0D77-77C6-D8BCF97BF645}"/>
              </a:ext>
            </a:extLst>
          </p:cNvPr>
          <p:cNvCxnSpPr>
            <a:cxnSpLocks/>
          </p:cNvCxnSpPr>
          <p:nvPr/>
        </p:nvCxnSpPr>
        <p:spPr>
          <a:xfrm flipH="1">
            <a:off x="1111123" y="3425717"/>
            <a:ext cx="2067" cy="18131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3D699CA-08E4-9E42-CADB-AB03667EDF9C}"/>
              </a:ext>
            </a:extLst>
          </p:cNvPr>
          <p:cNvSpPr/>
          <p:nvPr/>
        </p:nvSpPr>
        <p:spPr>
          <a:xfrm>
            <a:off x="2597121" y="43244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B17F2-3C08-2302-8445-CB00D94EB984}"/>
              </a:ext>
            </a:extLst>
          </p:cNvPr>
          <p:cNvSpPr/>
          <p:nvPr/>
        </p:nvSpPr>
        <p:spPr>
          <a:xfrm>
            <a:off x="4164625" y="43244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D0A913-0373-55DD-393C-9698F1531495}"/>
              </a:ext>
            </a:extLst>
          </p:cNvPr>
          <p:cNvSpPr/>
          <p:nvPr/>
        </p:nvSpPr>
        <p:spPr>
          <a:xfrm>
            <a:off x="5929429" y="43332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E6A8EC-602D-52C5-681F-FDE20C44B69A}"/>
              </a:ext>
            </a:extLst>
          </p:cNvPr>
          <p:cNvSpPr/>
          <p:nvPr/>
        </p:nvSpPr>
        <p:spPr>
          <a:xfrm>
            <a:off x="2619727" y="3755508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805885-A828-2846-4673-202F743E914B}"/>
              </a:ext>
            </a:extLst>
          </p:cNvPr>
          <p:cNvSpPr/>
          <p:nvPr/>
        </p:nvSpPr>
        <p:spPr>
          <a:xfrm>
            <a:off x="3362585" y="3755508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4E8743-102F-FB1D-9B6B-AD100B9C0D78}"/>
              </a:ext>
            </a:extLst>
          </p:cNvPr>
          <p:cNvSpPr/>
          <p:nvPr/>
        </p:nvSpPr>
        <p:spPr>
          <a:xfrm>
            <a:off x="4151305" y="3755508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08158C-ECD3-E82B-8AB3-711240B91C4B}"/>
              </a:ext>
            </a:extLst>
          </p:cNvPr>
          <p:cNvSpPr/>
          <p:nvPr/>
        </p:nvSpPr>
        <p:spPr>
          <a:xfrm>
            <a:off x="4971533" y="3764177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6F822E-F3D8-7A1B-E090-66886E508A04}"/>
              </a:ext>
            </a:extLst>
          </p:cNvPr>
          <p:cNvSpPr/>
          <p:nvPr/>
        </p:nvSpPr>
        <p:spPr>
          <a:xfrm>
            <a:off x="5748506" y="3764177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93DE43-BCE4-007B-D34C-DDB8427232E7}"/>
              </a:ext>
            </a:extLst>
          </p:cNvPr>
          <p:cNvSpPr/>
          <p:nvPr/>
        </p:nvSpPr>
        <p:spPr>
          <a:xfrm>
            <a:off x="6486711" y="3764177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840482-0DC6-A785-530F-C68F599B1B2A}"/>
              </a:ext>
            </a:extLst>
          </p:cNvPr>
          <p:cNvSpPr/>
          <p:nvPr/>
        </p:nvSpPr>
        <p:spPr>
          <a:xfrm>
            <a:off x="7068495" y="3764177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ECCFC7-82D7-C09B-F4C1-AE4A468847B0}"/>
              </a:ext>
            </a:extLst>
          </p:cNvPr>
          <p:cNvSpPr/>
          <p:nvPr/>
        </p:nvSpPr>
        <p:spPr>
          <a:xfrm>
            <a:off x="7785777" y="3764177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73CFB0-AAB8-76A6-6B95-A3B087C58295}"/>
              </a:ext>
            </a:extLst>
          </p:cNvPr>
          <p:cNvSpPr txBox="1"/>
          <p:nvPr/>
        </p:nvSpPr>
        <p:spPr>
          <a:xfrm>
            <a:off x="1073298" y="332942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157555-913F-4028-945B-145EC4E70B47}"/>
              </a:ext>
            </a:extLst>
          </p:cNvPr>
          <p:cNvSpPr txBox="1"/>
          <p:nvPr/>
        </p:nvSpPr>
        <p:spPr>
          <a:xfrm>
            <a:off x="2541764" y="332942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ABC2D1-5C3A-69C1-FC1A-D1E1D970D945}"/>
              </a:ext>
            </a:extLst>
          </p:cNvPr>
          <p:cNvSpPr txBox="1"/>
          <p:nvPr/>
        </p:nvSpPr>
        <p:spPr>
          <a:xfrm>
            <a:off x="5941292" y="332486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830770-E06B-E001-3F4C-C25E20861022}"/>
              </a:ext>
            </a:extLst>
          </p:cNvPr>
          <p:cNvSpPr txBox="1"/>
          <p:nvPr/>
        </p:nvSpPr>
        <p:spPr>
          <a:xfrm>
            <a:off x="7867389" y="328651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58B383-8620-810D-8BAA-F4BC57210897}"/>
              </a:ext>
            </a:extLst>
          </p:cNvPr>
          <p:cNvSpPr/>
          <p:nvPr/>
        </p:nvSpPr>
        <p:spPr>
          <a:xfrm>
            <a:off x="1830924" y="3748182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8530E1-0147-3495-DC8D-68DD8548F949}"/>
              </a:ext>
            </a:extLst>
          </p:cNvPr>
          <p:cNvSpPr/>
          <p:nvPr/>
        </p:nvSpPr>
        <p:spPr>
          <a:xfrm>
            <a:off x="1120708" y="3748182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46B088-7DF0-0E76-D5D9-A9925FF91C35}"/>
              </a:ext>
            </a:extLst>
          </p:cNvPr>
          <p:cNvSpPr/>
          <p:nvPr/>
        </p:nvSpPr>
        <p:spPr>
          <a:xfrm>
            <a:off x="219637" y="37481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08CF7E-9F73-8556-D544-714164F0DDE8}"/>
              </a:ext>
            </a:extLst>
          </p:cNvPr>
          <p:cNvSpPr/>
          <p:nvPr/>
        </p:nvSpPr>
        <p:spPr>
          <a:xfrm>
            <a:off x="1112468" y="43244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Vendor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E722D5-0A6F-6A41-9FCE-61696CD744EF}"/>
              </a:ext>
            </a:extLst>
          </p:cNvPr>
          <p:cNvSpPr txBox="1"/>
          <p:nvPr/>
        </p:nvSpPr>
        <p:spPr>
          <a:xfrm>
            <a:off x="4146554" y="332370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CDD6F8-8D77-DB09-479E-350508A0310B}"/>
              </a:ext>
            </a:extLst>
          </p:cNvPr>
          <p:cNvSpPr txBox="1"/>
          <p:nvPr/>
        </p:nvSpPr>
        <p:spPr>
          <a:xfrm>
            <a:off x="3701989" y="5444661"/>
            <a:ext cx="507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</a:t>
            </a:r>
            <a:r>
              <a:rPr lang="en-US" sz="1200" b="1" i="1" dirty="0"/>
              <a:t>Go-Live date reflects 12/5/2025 as first Operating Day</a:t>
            </a:r>
          </a:p>
          <a:p>
            <a:r>
              <a:rPr lang="en-US" sz="1200" b="1" i="1" dirty="0"/>
              <a:t>  where 12/4/2025 is planned software migration.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6738-E1C9-AADA-D496-E42BEACB11B1}"/>
              </a:ext>
            </a:extLst>
          </p:cNvPr>
          <p:cNvSpPr/>
          <p:nvPr/>
        </p:nvSpPr>
        <p:spPr>
          <a:xfrm>
            <a:off x="2620222" y="43219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ACC8269-0987-6B45-8A8F-8FC5FEDBE2B5}"/>
              </a:ext>
            </a:extLst>
          </p:cNvPr>
          <p:cNvSpPr/>
          <p:nvPr/>
        </p:nvSpPr>
        <p:spPr>
          <a:xfrm>
            <a:off x="4187726" y="43219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CABC67C-36A5-B62E-9F71-9AF3AAD766F4}"/>
              </a:ext>
            </a:extLst>
          </p:cNvPr>
          <p:cNvSpPr/>
          <p:nvPr/>
        </p:nvSpPr>
        <p:spPr>
          <a:xfrm>
            <a:off x="5952530" y="43307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A706CD-1457-7D5B-C79F-E6808FA81FEC}"/>
              </a:ext>
            </a:extLst>
          </p:cNvPr>
          <p:cNvSpPr/>
          <p:nvPr/>
        </p:nvSpPr>
        <p:spPr>
          <a:xfrm>
            <a:off x="242738" y="37456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1B799F6-4FFF-75C4-BE1C-144EA658EA79}"/>
              </a:ext>
            </a:extLst>
          </p:cNvPr>
          <p:cNvSpPr/>
          <p:nvPr/>
        </p:nvSpPr>
        <p:spPr>
          <a:xfrm>
            <a:off x="1135569" y="43219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115E9E-96F7-EFD5-9025-13F10F1E9518}"/>
              </a:ext>
            </a:extLst>
          </p:cNvPr>
          <p:cNvSpPr txBox="1"/>
          <p:nvPr/>
        </p:nvSpPr>
        <p:spPr>
          <a:xfrm>
            <a:off x="189815" y="983656"/>
            <a:ext cx="8573696" cy="1739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This presentation covers the plan for ERCOT RTC+B Market Trial system configurations and digital certificates to support the stages of market trials and go-live to achieve the following: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Isolate initial testing path for QSE/Vendor Sandbox testing from current production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Minimize risk of RTC+B market submissions impacting current production</a:t>
            </a:r>
          </a:p>
        </p:txBody>
      </p:sp>
    </p:spTree>
    <p:extLst>
      <p:ext uri="{BB962C8B-B14F-4D97-AF65-F5344CB8AC3E}">
        <p14:creationId xmlns:p14="http://schemas.microsoft.com/office/powerpoint/2010/main" val="66777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4DB268F-57EF-D5F3-4C06-FF1106E59A1E}"/>
              </a:ext>
            </a:extLst>
          </p:cNvPr>
          <p:cNvCxnSpPr>
            <a:cxnSpLocks/>
          </p:cNvCxnSpPr>
          <p:nvPr/>
        </p:nvCxnSpPr>
        <p:spPr>
          <a:xfrm>
            <a:off x="7828513" y="1130528"/>
            <a:ext cx="25868" cy="29740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712934A-26A9-BE81-294F-7959E8CC0F88}"/>
              </a:ext>
            </a:extLst>
          </p:cNvPr>
          <p:cNvCxnSpPr>
            <a:cxnSpLocks/>
          </p:cNvCxnSpPr>
          <p:nvPr/>
        </p:nvCxnSpPr>
        <p:spPr>
          <a:xfrm>
            <a:off x="5822442" y="1226820"/>
            <a:ext cx="4885" cy="17401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llout: Up Arrow 48">
            <a:extLst>
              <a:ext uri="{FF2B5EF4-FFF2-40B4-BE49-F238E27FC236}">
                <a16:creationId xmlns:a16="http://schemas.microsoft.com/office/drawing/2014/main" id="{C4CFD68A-8338-20FF-1D15-DA6E7E0B42DC}"/>
              </a:ext>
            </a:extLst>
          </p:cNvPr>
          <p:cNvSpPr/>
          <p:nvPr/>
        </p:nvSpPr>
        <p:spPr>
          <a:xfrm>
            <a:off x="7860496" y="3098440"/>
            <a:ext cx="1118477" cy="992570"/>
          </a:xfrm>
          <a:prstGeom prst="up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allout: Up Arrow 45">
            <a:extLst>
              <a:ext uri="{FF2B5EF4-FFF2-40B4-BE49-F238E27FC236}">
                <a16:creationId xmlns:a16="http://schemas.microsoft.com/office/drawing/2014/main" id="{258F6389-5056-30A5-20DD-6E03B20A6426}"/>
              </a:ext>
            </a:extLst>
          </p:cNvPr>
          <p:cNvSpPr/>
          <p:nvPr/>
        </p:nvSpPr>
        <p:spPr>
          <a:xfrm>
            <a:off x="4139825" y="3098440"/>
            <a:ext cx="3688688" cy="992570"/>
          </a:xfrm>
          <a:prstGeom prst="upArrow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llout: Up Arrow 44">
            <a:extLst>
              <a:ext uri="{FF2B5EF4-FFF2-40B4-BE49-F238E27FC236}">
                <a16:creationId xmlns:a16="http://schemas.microsoft.com/office/drawing/2014/main" id="{A8B296CF-89BF-A21C-30E4-3C25A415F79B}"/>
              </a:ext>
            </a:extLst>
          </p:cNvPr>
          <p:cNvSpPr/>
          <p:nvPr/>
        </p:nvSpPr>
        <p:spPr>
          <a:xfrm>
            <a:off x="1087260" y="3099348"/>
            <a:ext cx="3064045" cy="992570"/>
          </a:xfrm>
          <a:prstGeom prst="up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C99DA3-0E15-3E33-06DE-669A0E837A28}"/>
              </a:ext>
            </a:extLst>
          </p:cNvPr>
          <p:cNvCxnSpPr>
            <a:cxnSpLocks/>
          </p:cNvCxnSpPr>
          <p:nvPr/>
        </p:nvCxnSpPr>
        <p:spPr>
          <a:xfrm flipH="1">
            <a:off x="4157581" y="1226820"/>
            <a:ext cx="6729" cy="2219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FAA3BE-1DF0-B1BA-D3A8-151B1601CC6A}"/>
              </a:ext>
            </a:extLst>
          </p:cNvPr>
          <p:cNvCxnSpPr>
            <a:cxnSpLocks/>
          </p:cNvCxnSpPr>
          <p:nvPr/>
        </p:nvCxnSpPr>
        <p:spPr>
          <a:xfrm flipH="1">
            <a:off x="2592155" y="1226820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BA8E16-40F8-6DE7-3654-1F5652E27357}"/>
              </a:ext>
            </a:extLst>
          </p:cNvPr>
          <p:cNvCxnSpPr>
            <a:cxnSpLocks/>
          </p:cNvCxnSpPr>
          <p:nvPr/>
        </p:nvCxnSpPr>
        <p:spPr>
          <a:xfrm flipH="1">
            <a:off x="1087261" y="1226820"/>
            <a:ext cx="34798" cy="28487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RTC+B Market Submissions -</a:t>
            </a:r>
            <a:r>
              <a:rPr lang="en-US" sz="16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2618441" y="2125535"/>
            <a:ext cx="156165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4164625" y="2125535"/>
            <a:ext cx="1657817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822443" y="2126590"/>
            <a:ext cx="2006070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2619727" y="1556611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3362585" y="1556611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4151305" y="1556611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4971533" y="1565280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748506" y="1565280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486711" y="1565280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068495" y="1565280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785777" y="1565280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1062586" y="112320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50642" y="113052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801810" y="112597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67389" y="108762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8063DA-CBE7-2F20-B567-C6BEDD268778}"/>
              </a:ext>
            </a:extLst>
          </p:cNvPr>
          <p:cNvSpPr/>
          <p:nvPr/>
        </p:nvSpPr>
        <p:spPr>
          <a:xfrm>
            <a:off x="1830924" y="1549285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657172-2A8A-1133-136D-39B6F9AA4A3D}"/>
              </a:ext>
            </a:extLst>
          </p:cNvPr>
          <p:cNvSpPr/>
          <p:nvPr/>
        </p:nvSpPr>
        <p:spPr>
          <a:xfrm>
            <a:off x="1120708" y="1549285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0A4BE0-7FC2-429B-C93E-DF976D694308}"/>
              </a:ext>
            </a:extLst>
          </p:cNvPr>
          <p:cNvSpPr/>
          <p:nvPr/>
        </p:nvSpPr>
        <p:spPr>
          <a:xfrm>
            <a:off x="219637" y="1549285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21F118-260E-F037-9CFA-D81A17929FA6}"/>
              </a:ext>
            </a:extLst>
          </p:cNvPr>
          <p:cNvSpPr/>
          <p:nvPr/>
        </p:nvSpPr>
        <p:spPr>
          <a:xfrm>
            <a:off x="1120708" y="2125535"/>
            <a:ext cx="147765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2B9A18-6378-834C-6B94-1AE875932493}"/>
              </a:ext>
            </a:extLst>
          </p:cNvPr>
          <p:cNvSpPr txBox="1"/>
          <p:nvPr/>
        </p:nvSpPr>
        <p:spPr>
          <a:xfrm>
            <a:off x="4146554" y="108929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AA021C-15FE-AF84-3DE5-A4D44D5E07E3}"/>
              </a:ext>
            </a:extLst>
          </p:cNvPr>
          <p:cNvSpPr/>
          <p:nvPr/>
        </p:nvSpPr>
        <p:spPr>
          <a:xfrm>
            <a:off x="788864" y="3320558"/>
            <a:ext cx="36167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MOTE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MOTE URL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3E1150-A6CE-E8EF-27D9-A13A443730CF}"/>
              </a:ext>
            </a:extLst>
          </p:cNvPr>
          <p:cNvSpPr/>
          <p:nvPr/>
        </p:nvSpPr>
        <p:spPr>
          <a:xfrm>
            <a:off x="3571372" y="3320558"/>
            <a:ext cx="439638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Production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Market Trial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646BEF0-EAEE-C3E7-2D0D-8118E0E63277}"/>
              </a:ext>
            </a:extLst>
          </p:cNvPr>
          <p:cNvSpPr/>
          <p:nvPr/>
        </p:nvSpPr>
        <p:spPr>
          <a:xfrm>
            <a:off x="7805168" y="3320558"/>
            <a:ext cx="116730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Cert</a:t>
            </a:r>
            <a:r>
              <a:rPr lang="en-US" sz="1050" dirty="0">
                <a:solidFill>
                  <a:schemeClr val="tx1"/>
                </a:solidFill>
              </a:rPr>
              <a:t>: Production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Env</a:t>
            </a:r>
            <a:r>
              <a:rPr lang="en-US" sz="1050" dirty="0">
                <a:solidFill>
                  <a:schemeClr val="tx1"/>
                </a:solidFill>
              </a:rPr>
              <a:t>: Prod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URL</a:t>
            </a:r>
            <a:r>
              <a:rPr lang="en-US" sz="1050" dirty="0">
                <a:solidFill>
                  <a:schemeClr val="tx1"/>
                </a:solidFill>
              </a:rPr>
              <a:t>: MIS Prod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111D675-D684-D8CB-2FC9-424D6C033CC7}"/>
              </a:ext>
            </a:extLst>
          </p:cNvPr>
          <p:cNvSpPr txBox="1"/>
          <p:nvPr/>
        </p:nvSpPr>
        <p:spPr>
          <a:xfrm>
            <a:off x="395202" y="4350754"/>
            <a:ext cx="8241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QSE/Vendor developer can use MOTE certificates &amp; RTC MIS MOTE API URL to test the submissions until end of submission testing phase (end of June) as needed. </a:t>
            </a:r>
            <a:r>
              <a:rPr lang="en-US" sz="1200" i="1" dirty="0"/>
              <a:t>At the start of the Open Loop testing, RTC MOTE MIS URLs will be disabled.</a:t>
            </a:r>
          </a:p>
          <a:p>
            <a:r>
              <a:rPr lang="en-US" sz="1200" b="1" u="sng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URL links:</a:t>
            </a:r>
            <a:r>
              <a:rPr lang="en-US" sz="1200" b="1" dirty="0"/>
              <a:t> </a:t>
            </a:r>
            <a:r>
              <a:rPr lang="en-US" sz="1200" dirty="0"/>
              <a:t>RTC MOTE and Market Trial URL links to be used for MMSUI, OSUI and API submissions. Actual links will be communicated to QSEs by Feb 2025.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For notifications/responses to MPs from RTC Market Trials environment, MP will need to provide the listener URL to ERCOT</a:t>
            </a:r>
          </a:p>
        </p:txBody>
      </p:sp>
    </p:spTree>
    <p:extLst>
      <p:ext uri="{BB962C8B-B14F-4D97-AF65-F5344CB8AC3E}">
        <p14:creationId xmlns:p14="http://schemas.microsoft.com/office/powerpoint/2010/main" val="41880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EE897-1BAA-DD43-F7BE-777297054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0771" y="772408"/>
            <a:ext cx="3006665" cy="8245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Currently,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B2D2FC-6B82-231F-FD22-37E96BBFA599}"/>
              </a:ext>
            </a:extLst>
          </p:cNvPr>
          <p:cNvSpPr txBox="1">
            <a:spLocks/>
          </p:cNvSpPr>
          <p:nvPr/>
        </p:nvSpPr>
        <p:spPr>
          <a:xfrm>
            <a:off x="-120771" y="3107969"/>
            <a:ext cx="8534400" cy="854015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RTC+B Market Trials and Go-live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E059CBF-1175-9A77-21F8-BB408DE54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79244"/>
              </p:ext>
            </p:extLst>
          </p:nvPr>
        </p:nvGraphicFramePr>
        <p:xfrm>
          <a:off x="300129" y="1413547"/>
          <a:ext cx="8234273" cy="183271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19842">
                  <a:extLst>
                    <a:ext uri="{9D8B030D-6E8A-4147-A177-3AD203B41FA5}">
                      <a16:colId xmlns:a16="http://schemas.microsoft.com/office/drawing/2014/main" val="2909460065"/>
                    </a:ext>
                  </a:extLst>
                </a:gridCol>
                <a:gridCol w="1431985">
                  <a:extLst>
                    <a:ext uri="{9D8B030D-6E8A-4147-A177-3AD203B41FA5}">
                      <a16:colId xmlns:a16="http://schemas.microsoft.com/office/drawing/2014/main" val="3294577722"/>
                    </a:ext>
                  </a:extLst>
                </a:gridCol>
                <a:gridCol w="1906438">
                  <a:extLst>
                    <a:ext uri="{9D8B030D-6E8A-4147-A177-3AD203B41FA5}">
                      <a16:colId xmlns:a16="http://schemas.microsoft.com/office/drawing/2014/main" val="1925719675"/>
                    </a:ext>
                  </a:extLst>
                </a:gridCol>
                <a:gridCol w="3576008">
                  <a:extLst>
                    <a:ext uri="{9D8B030D-6E8A-4147-A177-3AD203B41FA5}">
                      <a16:colId xmlns:a16="http://schemas.microsoft.com/office/drawing/2014/main" val="3089650510"/>
                    </a:ext>
                  </a:extLst>
                </a:gridCol>
              </a:tblGrid>
              <a:tr h="217278"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Digital Certificate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MMSUI/OSUI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API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79185"/>
                  </a:ext>
                </a:extLst>
              </a:tr>
              <a:tr h="726630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u="none" strike="noStrike" dirty="0">
                          <a:effectLst/>
                        </a:rPr>
                        <a:t>Current MOTE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Current MOTE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MOTE MIS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mmsui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osui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MOTE MIS API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testmisapi.ercot.com 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testmisapi.wan.ercot.com:9443/2007-08/Nodal/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196995"/>
                  </a:ext>
                </a:extLst>
              </a:tr>
              <a:tr h="651834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u="none" strike="noStrike" dirty="0">
                          <a:effectLst/>
                        </a:rPr>
                        <a:t>Current Prod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Current Production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PROD MIS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mmsui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osui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PROD MIS API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misapi.ercot.com/2007-08/Nodal/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api.wan.ercot.com:8443/2007-08/Nodal/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23466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13A883-B02D-CB28-F0A7-64F42809F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078605"/>
              </p:ext>
            </p:extLst>
          </p:nvPr>
        </p:nvGraphicFramePr>
        <p:xfrm>
          <a:off x="300129" y="3745461"/>
          <a:ext cx="8234272" cy="21640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92905">
                  <a:extLst>
                    <a:ext uri="{9D8B030D-6E8A-4147-A177-3AD203B41FA5}">
                      <a16:colId xmlns:a16="http://schemas.microsoft.com/office/drawing/2014/main" val="1201586897"/>
                    </a:ext>
                  </a:extLst>
                </a:gridCol>
                <a:gridCol w="1837426">
                  <a:extLst>
                    <a:ext uri="{9D8B030D-6E8A-4147-A177-3AD203B41FA5}">
                      <a16:colId xmlns:a16="http://schemas.microsoft.com/office/drawing/2014/main" val="4091205400"/>
                    </a:ext>
                  </a:extLst>
                </a:gridCol>
                <a:gridCol w="1897812">
                  <a:extLst>
                    <a:ext uri="{9D8B030D-6E8A-4147-A177-3AD203B41FA5}">
                      <a16:colId xmlns:a16="http://schemas.microsoft.com/office/drawing/2014/main" val="2932045821"/>
                    </a:ext>
                  </a:extLst>
                </a:gridCol>
                <a:gridCol w="2306129">
                  <a:extLst>
                    <a:ext uri="{9D8B030D-6E8A-4147-A177-3AD203B41FA5}">
                      <a16:colId xmlns:a16="http://schemas.microsoft.com/office/drawing/2014/main" val="2830311425"/>
                    </a:ext>
                  </a:extLst>
                </a:gridCol>
              </a:tblGrid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RTC Phase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Digital Certificate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MMSUI/OSUI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API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590528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Vendor/QSE Submissions Testing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Current MOTE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RTC MOTE MIS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RTC MOTE API/WAN URL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878641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Open Loop and Closed Loop Testing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Current Production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RTC Market Trial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RTC Market Trial API/WAN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966834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From RTC Go-live onwards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Current Production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 dirty="0">
                          <a:effectLst/>
                        </a:rPr>
                        <a:t>Current Prod MIS URL</a:t>
                      </a:r>
                    </a:p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mmsui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osui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New Production API/WAN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22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22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CBF9-33D4-457C-7B6B-3B0E0C84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Communication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362F-2C1C-51B9-C5CB-21FFBB63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22624"/>
            <a:ext cx="8534400" cy="4853233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1400" dirty="0"/>
              <a:t>ERCOT RTC+B API, Market Manager UI and Outage Scheduler UI actual URLs will be communicated to Market Participants in January through Market Notice, RTCBTF, TWG and </a:t>
            </a:r>
            <a:r>
              <a:rPr lang="en-US" sz="1400"/>
              <a:t>Handbooks.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ERCOT Client Services Account Manager will utilize existing process to request QSEs RTC+B notification listener URLs starting from February.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4D95-AAB8-C83F-D9A9-903A9D7F2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C49E14-32D5-1E8E-E07E-850E3ED11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2305411"/>
            <a:ext cx="8724900" cy="379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2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</TotalTime>
  <Words>670</Words>
  <Application>Microsoft Office PowerPoint</Application>
  <PresentationFormat>On-screen Show (4:3)</PresentationFormat>
  <Paragraphs>146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Cover Slide</vt:lpstr>
      <vt:lpstr>Horizontal Theme</vt:lpstr>
      <vt:lpstr>PowerPoint Presentation</vt:lpstr>
      <vt:lpstr>RTC+B Market Trials – Submissions Testing</vt:lpstr>
      <vt:lpstr>PowerPoint Presentation</vt:lpstr>
      <vt:lpstr>RTC+B Market Submissions - Systems configurations</vt:lpstr>
      <vt:lpstr>Market Communication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7</cp:revision>
  <cp:lastPrinted>2017-10-10T21:31:05Z</cp:lastPrinted>
  <dcterms:created xsi:type="dcterms:W3CDTF">2016-01-21T15:20:31Z</dcterms:created>
  <dcterms:modified xsi:type="dcterms:W3CDTF">2024-11-21T00:14:54Z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