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C8"/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7D7A80-59C0-4482-B5FE-45239644054A}" v="9" dt="2024-11-18T21:24:35.1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77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swell, Cory" userId="c63747d5-e4be-47e4-a834-0d38b13ff3ae" providerId="ADAL" clId="{DC7D7A80-59C0-4482-B5FE-45239644054A}"/>
    <pc:docChg chg="custSel modSld">
      <pc:chgData name="Carswell, Cory" userId="c63747d5-e4be-47e4-a834-0d38b13ff3ae" providerId="ADAL" clId="{DC7D7A80-59C0-4482-B5FE-45239644054A}" dt="2024-11-18T21:25:16.772" v="33" actId="20577"/>
      <pc:docMkLst>
        <pc:docMk/>
      </pc:docMkLst>
      <pc:sldChg chg="modSp mod">
        <pc:chgData name="Carswell, Cory" userId="c63747d5-e4be-47e4-a834-0d38b13ff3ae" providerId="ADAL" clId="{DC7D7A80-59C0-4482-B5FE-45239644054A}" dt="2024-11-18T21:25:16.772" v="33" actId="20577"/>
        <pc:sldMkLst>
          <pc:docMk/>
          <pc:sldMk cId="730603795" sldId="260"/>
        </pc:sldMkLst>
        <pc:spChg chg="mod">
          <ac:chgData name="Carswell, Cory" userId="c63747d5-e4be-47e4-a834-0d38b13ff3ae" providerId="ADAL" clId="{DC7D7A80-59C0-4482-B5FE-45239644054A}" dt="2024-11-18T21:25:16.772" v="33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Carswell, Cory" userId="c63747d5-e4be-47e4-a834-0d38b13ff3ae" providerId="ADAL" clId="{DC7D7A80-59C0-4482-B5FE-45239644054A}" dt="2024-11-18T21:25:06.387" v="17" actId="478"/>
        <pc:sldMkLst>
          <pc:docMk/>
          <pc:sldMk cId="2140123603" sldId="271"/>
        </pc:sldMkLst>
        <pc:spChg chg="del">
          <ac:chgData name="Carswell, Cory" userId="c63747d5-e4be-47e4-a834-0d38b13ff3ae" providerId="ADAL" clId="{DC7D7A80-59C0-4482-B5FE-45239644054A}" dt="2024-11-18T21:25:06.387" v="17" actId="478"/>
          <ac:spMkLst>
            <pc:docMk/>
            <pc:sldMk cId="2140123603" sldId="271"/>
            <ac:spMk id="9" creationId="{F4BAA2E9-0B32-4098-9C63-5BAAD28F8A66}"/>
          </ac:spMkLst>
        </pc:spChg>
        <pc:graphicFrameChg chg="add mod">
          <ac:chgData name="Carswell, Cory" userId="c63747d5-e4be-47e4-a834-0d38b13ff3ae" providerId="ADAL" clId="{DC7D7A80-59C0-4482-B5FE-45239644054A}" dt="2024-11-18T21:22:45.929" v="1"/>
          <ac:graphicFrameMkLst>
            <pc:docMk/>
            <pc:sldMk cId="2140123603" sldId="271"/>
            <ac:graphicFrameMk id="3" creationId="{9E34557D-6772-1444-98D6-E428E49CA143}"/>
          </ac:graphicFrameMkLst>
        </pc:graphicFrameChg>
        <pc:graphicFrameChg chg="del">
          <ac:chgData name="Carswell, Cory" userId="c63747d5-e4be-47e4-a834-0d38b13ff3ae" providerId="ADAL" clId="{DC7D7A80-59C0-4482-B5FE-45239644054A}" dt="2024-11-18T21:22:43.383" v="0" actId="478"/>
          <ac:graphicFrameMkLst>
            <pc:docMk/>
            <pc:sldMk cId="2140123603" sldId="271"/>
            <ac:graphicFrameMk id="4" creationId="{C076930D-3D7F-8992-E1CB-BFC9A4993DF5}"/>
          </ac:graphicFrameMkLst>
        </pc:graphicFrameChg>
        <pc:graphicFrameChg chg="add del mod modGraphic">
          <ac:chgData name="Carswell, Cory" userId="c63747d5-e4be-47e4-a834-0d38b13ff3ae" providerId="ADAL" clId="{DC7D7A80-59C0-4482-B5FE-45239644054A}" dt="2024-11-18T21:23:36.315" v="9" actId="478"/>
          <ac:graphicFrameMkLst>
            <pc:docMk/>
            <pc:sldMk cId="2140123603" sldId="271"/>
            <ac:graphicFrameMk id="5" creationId="{E5EB9534-FB37-7F47-E068-630F6B845240}"/>
          </ac:graphicFrameMkLst>
        </pc:graphicFrameChg>
        <pc:graphicFrameChg chg="add del mod modGraphic">
          <ac:chgData name="Carswell, Cory" userId="c63747d5-e4be-47e4-a834-0d38b13ff3ae" providerId="ADAL" clId="{DC7D7A80-59C0-4482-B5FE-45239644054A}" dt="2024-11-18T21:24:50.812" v="14" actId="478"/>
          <ac:graphicFrameMkLst>
            <pc:docMk/>
            <pc:sldMk cId="2140123603" sldId="271"/>
            <ac:graphicFrameMk id="7" creationId="{C9578E35-FDFE-5869-53C5-8081065AA46C}"/>
          </ac:graphicFrameMkLst>
        </pc:graphicFrameChg>
        <pc:graphicFrameChg chg="add mod">
          <ac:chgData name="Carswell, Cory" userId="c63747d5-e4be-47e4-a834-0d38b13ff3ae" providerId="ADAL" clId="{DC7D7A80-59C0-4482-B5FE-45239644054A}" dt="2024-11-18T21:24:32.092" v="12"/>
          <ac:graphicFrameMkLst>
            <pc:docMk/>
            <pc:sldMk cId="2140123603" sldId="271"/>
            <ac:graphicFrameMk id="8" creationId="{6120FBC9-106E-AAF5-2A02-904C4B48F312}"/>
          </ac:graphicFrameMkLst>
        </pc:graphicFrameChg>
        <pc:graphicFrameChg chg="add mod modGraphic">
          <ac:chgData name="Carswell, Cory" userId="c63747d5-e4be-47e4-a834-0d38b13ff3ae" providerId="ADAL" clId="{DC7D7A80-59C0-4482-B5FE-45239644054A}" dt="2024-11-18T21:24:56.244" v="16" actId="14100"/>
          <ac:graphicFrameMkLst>
            <pc:docMk/>
            <pc:sldMk cId="2140123603" sldId="271"/>
            <ac:graphicFrameMk id="10" creationId="{EBA119A0-6C04-C6C4-4E81-F2494039DF93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362200"/>
            <a:ext cx="5638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Market Update </a:t>
            </a:r>
            <a:r>
              <a:rPr lang="en-US" sz="2000" b="1">
                <a:solidFill>
                  <a:schemeClr val="tx2"/>
                </a:solidFill>
              </a:rPr>
              <a:t>– October </a:t>
            </a:r>
            <a:r>
              <a:rPr lang="en-US" sz="2000" b="1" dirty="0">
                <a:solidFill>
                  <a:schemeClr val="tx2"/>
                </a:solidFill>
              </a:rPr>
              <a:t>2024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Wholesale Market Working Group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ERCOT Market Analysis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Supplemental Ancillary Services Market (SASM) Update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BA119A0-6C04-C6C4-4E81-F2494039DF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978948"/>
              </p:ext>
            </p:extLst>
          </p:nvPr>
        </p:nvGraphicFramePr>
        <p:xfrm>
          <a:off x="381000" y="929014"/>
          <a:ext cx="8458201" cy="1039745"/>
        </p:xfrm>
        <a:graphic>
          <a:graphicData uri="http://schemas.openxmlformats.org/drawingml/2006/table">
            <a:tbl>
              <a:tblPr/>
              <a:tblGrid>
                <a:gridCol w="1322093">
                  <a:extLst>
                    <a:ext uri="{9D8B030D-6E8A-4147-A177-3AD203B41FA5}">
                      <a16:colId xmlns:a16="http://schemas.microsoft.com/office/drawing/2014/main" val="2468451601"/>
                    </a:ext>
                  </a:extLst>
                </a:gridCol>
                <a:gridCol w="1019444">
                  <a:extLst>
                    <a:ext uri="{9D8B030D-6E8A-4147-A177-3AD203B41FA5}">
                      <a16:colId xmlns:a16="http://schemas.microsoft.com/office/drawing/2014/main" val="2033566003"/>
                    </a:ext>
                  </a:extLst>
                </a:gridCol>
                <a:gridCol w="1019444">
                  <a:extLst>
                    <a:ext uri="{9D8B030D-6E8A-4147-A177-3AD203B41FA5}">
                      <a16:colId xmlns:a16="http://schemas.microsoft.com/office/drawing/2014/main" val="712817075"/>
                    </a:ext>
                  </a:extLst>
                </a:gridCol>
                <a:gridCol w="1019444">
                  <a:extLst>
                    <a:ext uri="{9D8B030D-6E8A-4147-A177-3AD203B41FA5}">
                      <a16:colId xmlns:a16="http://schemas.microsoft.com/office/drawing/2014/main" val="4207613776"/>
                    </a:ext>
                  </a:extLst>
                </a:gridCol>
                <a:gridCol w="1019444">
                  <a:extLst>
                    <a:ext uri="{9D8B030D-6E8A-4147-A177-3AD203B41FA5}">
                      <a16:colId xmlns:a16="http://schemas.microsoft.com/office/drawing/2014/main" val="1447284204"/>
                    </a:ext>
                  </a:extLst>
                </a:gridCol>
                <a:gridCol w="1019444">
                  <a:extLst>
                    <a:ext uri="{9D8B030D-6E8A-4147-A177-3AD203B41FA5}">
                      <a16:colId xmlns:a16="http://schemas.microsoft.com/office/drawing/2014/main" val="3198266083"/>
                    </a:ext>
                  </a:extLst>
                </a:gridCol>
                <a:gridCol w="1019444">
                  <a:extLst>
                    <a:ext uri="{9D8B030D-6E8A-4147-A177-3AD203B41FA5}">
                      <a16:colId xmlns:a16="http://schemas.microsoft.com/office/drawing/2014/main" val="2489537652"/>
                    </a:ext>
                  </a:extLst>
                </a:gridCol>
                <a:gridCol w="1019444">
                  <a:extLst>
                    <a:ext uri="{9D8B030D-6E8A-4147-A177-3AD203B41FA5}">
                      <a16:colId xmlns:a16="http://schemas.microsoft.com/office/drawing/2014/main" val="3775133734"/>
                    </a:ext>
                  </a:extLst>
                </a:gridCol>
              </a:tblGrid>
              <a:tr h="40959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SASM ID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 Type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 Hours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 Procurement Hours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Req Qty (MWh)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Award Qty (MWh)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Insufficiency (MWh)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MCPC ($/MWh)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932904"/>
                  </a:ext>
                </a:extLst>
              </a:tr>
              <a:tr h="31507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10/4/2024 8:30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ECRS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10/4 HE11-12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8.97 - 15.00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3746"/>
                  </a:ext>
                </a:extLst>
              </a:tr>
              <a:tr h="3150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RRS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10/4 HE11-12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8.97 - 15.00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4400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Manual Overrides</a:t>
            </a:r>
            <a:endParaRPr lang="en-US" sz="2400" b="1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43200" y="2895600"/>
            <a:ext cx="3657600" cy="693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>
                <a:solidFill>
                  <a:schemeClr val="tx2"/>
                </a:solidFill>
              </a:rPr>
              <a:t>No HDL/LDL Overrides</a:t>
            </a: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  <SharedWithUsers xmlns="cf8c9251-373f-4ee3-86cf-d97122226a81">
      <UserInfo>
        <DisplayName>Chu, Zhengguo</DisplayName>
        <AccountId>12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5f527160-b6a2-448e-b210-55bbe2178a90"/>
    <ds:schemaRef ds:uri="http://www.w3.org/XML/1998/namespace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cf8c9251-373f-4ee3-86cf-d97122226a81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0E213BF-95C0-4184-9E53-25C6365E75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527160-b6a2-448e-b210-55bbe2178a90"/>
    <ds:schemaRef ds:uri="cf8c9251-373f-4ee3-86cf-d97122226a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1786</TotalTime>
  <Words>80</Words>
  <Application>Microsoft Office PowerPoint</Application>
  <PresentationFormat>On-screen Show (4:3)</PresentationFormat>
  <Paragraphs>35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Carswell, Cory</cp:lastModifiedBy>
  <cp:revision>13</cp:revision>
  <cp:lastPrinted>2016-01-21T20:53:15Z</cp:lastPrinted>
  <dcterms:created xsi:type="dcterms:W3CDTF">2016-01-21T15:20:31Z</dcterms:created>
  <dcterms:modified xsi:type="dcterms:W3CDTF">2024-11-18T21:25:21Z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0x0101009AF51A5998F0944EA03AB587B5B58FD3</vt:lpwstr>
  </property>
  <property fmtid="{D5CDD505-2E9C-101B-9397-08002B2CF9AE}" pid="4" name="MSIP_Label_7084cbda-52b8-46fb-a7b7-cb5bd465ed85_Name">
    <vt:lpwstr>Internal</vt:lpwstr>
  </property>
  <property fmtid="{D5CDD505-2E9C-101B-9397-08002B2CF9AE}" pid="5" name="MSIP_Label_7084cbda-52b8-46fb-a7b7-cb5bd465ed85_ActionId">
    <vt:lpwstr>7c09a379-1759-4a57-b6a8-e3a238f272c4</vt:lpwstr>
  </property>
  <property fmtid="{D5CDD505-2E9C-101B-9397-08002B2CF9AE}" pid="6" name="MSIP_Label_7084cbda-52b8-46fb-a7b7-cb5bd465ed85_Enabled">
    <vt:lpwstr>true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SetDate">
    <vt:lpwstr>2023-05-10T18:54:37Z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SIP_Label_7084cbda-52b8-46fb-a7b7-cb5bd465ed85_Method">
    <vt:lpwstr>Standard</vt:lpwstr>
  </property>
</Properties>
</file>