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8" r:id="rId8"/>
    <p:sldId id="318" r:id="rId9"/>
    <p:sldId id="705" r:id="rId10"/>
    <p:sldId id="706" r:id="rId11"/>
    <p:sldId id="708" r:id="rId12"/>
    <p:sldId id="294" r:id="rId13"/>
    <p:sldId id="267" r:id="rId14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FFFF99"/>
    <a:srgbClr val="99FF99"/>
    <a:srgbClr val="66FFFF"/>
    <a:srgbClr val="CC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A8FAD1-E5F4-4B35-B49C-6FC039D54DA1}" v="18" dt="2024-11-11T05:57:47.8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30" d="100"/>
          <a:sy n="130" d="100"/>
        </p:scale>
        <p:origin x="144" y="19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9AA8FAD1-E5F4-4B35-B49C-6FC039D54DA1}"/>
    <pc:docChg chg="undo custSel addSld delSld modSld modMainMaster">
      <pc:chgData name="Anderson, Troy" userId="04de3903-03dd-44db-8353-3f14e4dd6886" providerId="ADAL" clId="{9AA8FAD1-E5F4-4B35-B49C-6FC039D54DA1}" dt="2024-11-11T18:45:57.779" v="1278" actId="1076"/>
      <pc:docMkLst>
        <pc:docMk/>
      </pc:docMkLst>
      <pc:sldChg chg="modSp mod">
        <pc:chgData name="Anderson, Troy" userId="04de3903-03dd-44db-8353-3f14e4dd6886" providerId="ADAL" clId="{9AA8FAD1-E5F4-4B35-B49C-6FC039D54DA1}" dt="2024-11-10T16:55:46.330" v="582" actId="14100"/>
        <pc:sldMkLst>
          <pc:docMk/>
          <pc:sldMk cId="530499478" sldId="258"/>
        </pc:sldMkLst>
        <pc:spChg chg="mod">
          <ac:chgData name="Anderson, Troy" userId="04de3903-03dd-44db-8353-3f14e4dd6886" providerId="ADAL" clId="{9AA8FAD1-E5F4-4B35-B49C-6FC039D54DA1}" dt="2024-11-10T16:55:46.330" v="582" actId="14100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9AA8FAD1-E5F4-4B35-B49C-6FC039D54DA1}" dt="2024-10-17T16:16:48.579" v="9" actId="20577"/>
        <pc:sldMkLst>
          <pc:docMk/>
          <pc:sldMk cId="730603795" sldId="260"/>
        </pc:sldMkLst>
        <pc:spChg chg="mod">
          <ac:chgData name="Anderson, Troy" userId="04de3903-03dd-44db-8353-3f14e4dd6886" providerId="ADAL" clId="{9AA8FAD1-E5F4-4B35-B49C-6FC039D54DA1}" dt="2024-10-17T16:16:48.579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Anderson, Troy" userId="04de3903-03dd-44db-8353-3f14e4dd6886" providerId="ADAL" clId="{9AA8FAD1-E5F4-4B35-B49C-6FC039D54DA1}" dt="2024-11-10T15:07:54.442" v="431" actId="1076"/>
        <pc:sldMkLst>
          <pc:docMk/>
          <pc:sldMk cId="3190927396" sldId="267"/>
        </pc:sldMkLst>
        <pc:spChg chg="mod">
          <ac:chgData name="Anderson, Troy" userId="04de3903-03dd-44db-8353-3f14e4dd6886" providerId="ADAL" clId="{9AA8FAD1-E5F4-4B35-B49C-6FC039D54DA1}" dt="2024-10-17T16:19:42.680" v="48" actId="20577"/>
          <ac:spMkLst>
            <pc:docMk/>
            <pc:sldMk cId="3190927396" sldId="267"/>
            <ac:spMk id="6" creationId="{9C7C0899-E457-4E0E-9843-38E0B3739B05}"/>
          </ac:spMkLst>
        </pc:spChg>
        <pc:picChg chg="add mod">
          <ac:chgData name="Anderson, Troy" userId="04de3903-03dd-44db-8353-3f14e4dd6886" providerId="ADAL" clId="{9AA8FAD1-E5F4-4B35-B49C-6FC039D54DA1}" dt="2024-11-10T15:07:54.442" v="431" actId="1076"/>
          <ac:picMkLst>
            <pc:docMk/>
            <pc:sldMk cId="3190927396" sldId="267"/>
            <ac:picMk id="5" creationId="{09D06C3F-C61D-F49E-76B6-4E80379B2FBB}"/>
          </ac:picMkLst>
        </pc:picChg>
        <pc:picChg chg="del">
          <ac:chgData name="Anderson, Troy" userId="04de3903-03dd-44db-8353-3f14e4dd6886" providerId="ADAL" clId="{9AA8FAD1-E5F4-4B35-B49C-6FC039D54DA1}" dt="2024-10-17T16:19:19.295" v="46" actId="478"/>
          <ac:picMkLst>
            <pc:docMk/>
            <pc:sldMk cId="3190927396" sldId="267"/>
            <ac:picMk id="5" creationId="{D0BF584F-D6EC-A487-1991-84D055E7B471}"/>
          </ac:picMkLst>
        </pc:picChg>
      </pc:sldChg>
      <pc:sldChg chg="modSp mod">
        <pc:chgData name="Anderson, Troy" userId="04de3903-03dd-44db-8353-3f14e4dd6886" providerId="ADAL" clId="{9AA8FAD1-E5F4-4B35-B49C-6FC039D54DA1}" dt="2024-11-10T16:53:29.060" v="563"/>
        <pc:sldMkLst>
          <pc:docMk/>
          <pc:sldMk cId="135025254" sldId="294"/>
        </pc:sldMkLst>
        <pc:graphicFrameChg chg="mod modGraphic">
          <ac:chgData name="Anderson, Troy" userId="04de3903-03dd-44db-8353-3f14e4dd6886" providerId="ADAL" clId="{9AA8FAD1-E5F4-4B35-B49C-6FC039D54DA1}" dt="2024-11-10T16:53:29.060" v="563"/>
          <ac:graphicFrameMkLst>
            <pc:docMk/>
            <pc:sldMk cId="135025254" sldId="294"/>
            <ac:graphicFrameMk id="3" creationId="{00000000-0000-0000-0000-000000000000}"/>
          </ac:graphicFrameMkLst>
        </pc:graphicFrameChg>
      </pc:sldChg>
      <pc:sldChg chg="modSp mod">
        <pc:chgData name="Anderson, Troy" userId="04de3903-03dd-44db-8353-3f14e4dd6886" providerId="ADAL" clId="{9AA8FAD1-E5F4-4B35-B49C-6FC039D54DA1}" dt="2024-11-11T05:59:16.421" v="1233" actId="20577"/>
        <pc:sldMkLst>
          <pc:docMk/>
          <pc:sldMk cId="4064255820" sldId="318"/>
        </pc:sldMkLst>
        <pc:spChg chg="mod">
          <ac:chgData name="Anderson, Troy" userId="04de3903-03dd-44db-8353-3f14e4dd6886" providerId="ADAL" clId="{9AA8FAD1-E5F4-4B35-B49C-6FC039D54DA1}" dt="2024-11-11T05:59:16.421" v="1233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del">
        <pc:chgData name="Anderson, Troy" userId="04de3903-03dd-44db-8353-3f14e4dd6886" providerId="ADAL" clId="{9AA8FAD1-E5F4-4B35-B49C-6FC039D54DA1}" dt="2024-10-20T17:14:38.380" v="346" actId="47"/>
        <pc:sldMkLst>
          <pc:docMk/>
          <pc:sldMk cId="2944727326" sldId="356"/>
        </pc:sldMkLst>
      </pc:sldChg>
      <pc:sldChg chg="addSp delSp modSp mod">
        <pc:chgData name="Anderson, Troy" userId="04de3903-03dd-44db-8353-3f14e4dd6886" providerId="ADAL" clId="{9AA8FAD1-E5F4-4B35-B49C-6FC039D54DA1}" dt="2024-11-11T16:29:15.903" v="1254" actId="1038"/>
        <pc:sldMkLst>
          <pc:docMk/>
          <pc:sldMk cId="2555911169" sldId="705"/>
        </pc:sldMkLst>
        <pc:spChg chg="mod">
          <ac:chgData name="Anderson, Troy" userId="04de3903-03dd-44db-8353-3f14e4dd6886" providerId="ADAL" clId="{9AA8FAD1-E5F4-4B35-B49C-6FC039D54DA1}" dt="2024-11-10T17:09:25.100" v="627" actId="20577"/>
          <ac:spMkLst>
            <pc:docMk/>
            <pc:sldMk cId="2555911169" sldId="705"/>
            <ac:spMk id="5" creationId="{B6C1BCB5-735E-26D9-5347-76174AA743C5}"/>
          </ac:spMkLst>
        </pc:spChg>
        <pc:spChg chg="add del mod">
          <ac:chgData name="Anderson, Troy" userId="04de3903-03dd-44db-8353-3f14e4dd6886" providerId="ADAL" clId="{9AA8FAD1-E5F4-4B35-B49C-6FC039D54DA1}" dt="2024-11-10T18:23:44.699" v="671" actId="478"/>
          <ac:spMkLst>
            <pc:docMk/>
            <pc:sldMk cId="2555911169" sldId="705"/>
            <ac:spMk id="12" creationId="{68BCAA09-B34B-82E4-FA7D-7617BD066B9E}"/>
          </ac:spMkLst>
        </pc:spChg>
        <pc:spChg chg="del">
          <ac:chgData name="Anderson, Troy" userId="04de3903-03dd-44db-8353-3f14e4dd6886" providerId="ADAL" clId="{9AA8FAD1-E5F4-4B35-B49C-6FC039D54DA1}" dt="2024-11-06T18:00:08.829" v="366" actId="478"/>
          <ac:spMkLst>
            <pc:docMk/>
            <pc:sldMk cId="2555911169" sldId="705"/>
            <ac:spMk id="15" creationId="{2F505729-56C5-4A43-A94F-AE7E7CB669A8}"/>
          </ac:spMkLst>
        </pc:spChg>
        <pc:spChg chg="mod ord">
          <ac:chgData name="Anderson, Troy" userId="04de3903-03dd-44db-8353-3f14e4dd6886" providerId="ADAL" clId="{9AA8FAD1-E5F4-4B35-B49C-6FC039D54DA1}" dt="2024-11-11T16:27:19.515" v="1249" actId="166"/>
          <ac:spMkLst>
            <pc:docMk/>
            <pc:sldMk cId="2555911169" sldId="705"/>
            <ac:spMk id="17" creationId="{E99A7FD0-93C4-317A-1D17-9AD9C2987E9E}"/>
          </ac:spMkLst>
        </pc:spChg>
        <pc:spChg chg="mod">
          <ac:chgData name="Anderson, Troy" userId="04de3903-03dd-44db-8353-3f14e4dd6886" providerId="ADAL" clId="{9AA8FAD1-E5F4-4B35-B49C-6FC039D54DA1}" dt="2024-11-11T16:28:29.866" v="1252" actId="14100"/>
          <ac:spMkLst>
            <pc:docMk/>
            <pc:sldMk cId="2555911169" sldId="705"/>
            <ac:spMk id="22" creationId="{DEEC5BC8-C281-5AF8-1265-E0AE6ED22454}"/>
          </ac:spMkLst>
        </pc:spChg>
        <pc:spChg chg="mod">
          <ac:chgData name="Anderson, Troy" userId="04de3903-03dd-44db-8353-3f14e4dd6886" providerId="ADAL" clId="{9AA8FAD1-E5F4-4B35-B49C-6FC039D54DA1}" dt="2024-11-10T17:44:08.438" v="670" actId="122"/>
          <ac:spMkLst>
            <pc:docMk/>
            <pc:sldMk cId="2555911169" sldId="705"/>
            <ac:spMk id="29" creationId="{00000000-0000-0000-0000-000000000000}"/>
          </ac:spMkLst>
        </pc:spChg>
        <pc:spChg chg="mod ord">
          <ac:chgData name="Anderson, Troy" userId="04de3903-03dd-44db-8353-3f14e4dd6886" providerId="ADAL" clId="{9AA8FAD1-E5F4-4B35-B49C-6FC039D54DA1}" dt="2024-11-11T16:29:15.903" v="1254" actId="1038"/>
          <ac:spMkLst>
            <pc:docMk/>
            <pc:sldMk cId="2555911169" sldId="705"/>
            <ac:spMk id="31" creationId="{2831E5E0-69CC-424D-938A-9F2779FEA613}"/>
          </ac:spMkLst>
        </pc:spChg>
        <pc:spChg chg="del">
          <ac:chgData name="Anderson, Troy" userId="04de3903-03dd-44db-8353-3f14e4dd6886" providerId="ADAL" clId="{9AA8FAD1-E5F4-4B35-B49C-6FC039D54DA1}" dt="2024-11-06T18:01:31.393" v="383" actId="478"/>
          <ac:spMkLst>
            <pc:docMk/>
            <pc:sldMk cId="2555911169" sldId="705"/>
            <ac:spMk id="40" creationId="{ECA62B58-E084-C2B4-8FAC-AB516BA7D162}"/>
          </ac:spMkLst>
        </pc:spChg>
        <pc:spChg chg="mod ord">
          <ac:chgData name="Anderson, Troy" userId="04de3903-03dd-44db-8353-3f14e4dd6886" providerId="ADAL" clId="{9AA8FAD1-E5F4-4B35-B49C-6FC039D54DA1}" dt="2024-11-11T05:43:37.947" v="990" actId="1035"/>
          <ac:spMkLst>
            <pc:docMk/>
            <pc:sldMk cId="2555911169" sldId="705"/>
            <ac:spMk id="42" creationId="{57DA868B-78AD-0B6B-396C-B4C60A10D956}"/>
          </ac:spMkLst>
        </pc:spChg>
        <pc:spChg chg="add mod">
          <ac:chgData name="Anderson, Troy" userId="04de3903-03dd-44db-8353-3f14e4dd6886" providerId="ADAL" clId="{9AA8FAD1-E5F4-4B35-B49C-6FC039D54DA1}" dt="2024-11-10T19:26:38.908" v="730" actId="404"/>
          <ac:spMkLst>
            <pc:docMk/>
            <pc:sldMk cId="2555911169" sldId="705"/>
            <ac:spMk id="43" creationId="{33E1694A-7CEF-16A0-5EAA-913B607933F8}"/>
          </ac:spMkLst>
        </pc:spChg>
        <pc:spChg chg="mod ord">
          <ac:chgData name="Anderson, Troy" userId="04de3903-03dd-44db-8353-3f14e4dd6886" providerId="ADAL" clId="{9AA8FAD1-E5F4-4B35-B49C-6FC039D54DA1}" dt="2024-11-11T05:49:04.005" v="1053" actId="1035"/>
          <ac:spMkLst>
            <pc:docMk/>
            <pc:sldMk cId="2555911169" sldId="705"/>
            <ac:spMk id="45" creationId="{6AAF8AA6-BC69-3B66-C20D-90AC16654188}"/>
          </ac:spMkLst>
        </pc:spChg>
        <pc:spChg chg="mod ord">
          <ac:chgData name="Anderson, Troy" userId="04de3903-03dd-44db-8353-3f14e4dd6886" providerId="ADAL" clId="{9AA8FAD1-E5F4-4B35-B49C-6FC039D54DA1}" dt="2024-11-11T05:43:37.947" v="990" actId="1035"/>
          <ac:spMkLst>
            <pc:docMk/>
            <pc:sldMk cId="2555911169" sldId="705"/>
            <ac:spMk id="46" creationId="{10DCC14A-BC41-DD4A-FC79-612C71C928CD}"/>
          </ac:spMkLst>
        </pc:spChg>
        <pc:spChg chg="add mod">
          <ac:chgData name="Anderson, Troy" userId="04de3903-03dd-44db-8353-3f14e4dd6886" providerId="ADAL" clId="{9AA8FAD1-E5F4-4B35-B49C-6FC039D54DA1}" dt="2024-11-11T05:49:20.914" v="1064" actId="1035"/>
          <ac:spMkLst>
            <pc:docMk/>
            <pc:sldMk cId="2555911169" sldId="705"/>
            <ac:spMk id="47" creationId="{17415DFD-53C9-A11C-3359-1D6CCA98E2B7}"/>
          </ac:spMkLst>
        </pc:spChg>
        <pc:spChg chg="mod">
          <ac:chgData name="Anderson, Troy" userId="04de3903-03dd-44db-8353-3f14e4dd6886" providerId="ADAL" clId="{9AA8FAD1-E5F4-4B35-B49C-6FC039D54DA1}" dt="2024-11-10T17:06:45.317" v="603" actId="1036"/>
          <ac:spMkLst>
            <pc:docMk/>
            <pc:sldMk cId="2555911169" sldId="705"/>
            <ac:spMk id="48" creationId="{C81B08E2-611C-04EC-86EC-1CDBAAB8D175}"/>
          </ac:spMkLst>
        </pc:spChg>
        <pc:spChg chg="add mod">
          <ac:chgData name="Anderson, Troy" userId="04de3903-03dd-44db-8353-3f14e4dd6886" providerId="ADAL" clId="{9AA8FAD1-E5F4-4B35-B49C-6FC039D54DA1}" dt="2024-11-11T16:29:04.055" v="1253" actId="14100"/>
          <ac:spMkLst>
            <pc:docMk/>
            <pc:sldMk cId="2555911169" sldId="705"/>
            <ac:spMk id="50" creationId="{715B52EF-387B-DAF9-1CEC-122A085AA979}"/>
          </ac:spMkLst>
        </pc:spChg>
        <pc:spChg chg="add mod">
          <ac:chgData name="Anderson, Troy" userId="04de3903-03dd-44db-8353-3f14e4dd6886" providerId="ADAL" clId="{9AA8FAD1-E5F4-4B35-B49C-6FC039D54DA1}" dt="2024-11-11T05:49:20.914" v="1064" actId="1035"/>
          <ac:spMkLst>
            <pc:docMk/>
            <pc:sldMk cId="2555911169" sldId="705"/>
            <ac:spMk id="56" creationId="{C90A9C0B-703E-BCFE-7740-5FC17B46CB1A}"/>
          </ac:spMkLst>
        </pc:spChg>
        <pc:spChg chg="add mod">
          <ac:chgData name="Anderson, Troy" userId="04de3903-03dd-44db-8353-3f14e4dd6886" providerId="ADAL" clId="{9AA8FAD1-E5F4-4B35-B49C-6FC039D54DA1}" dt="2024-11-11T16:27:29.047" v="1250" actId="1038"/>
          <ac:spMkLst>
            <pc:docMk/>
            <pc:sldMk cId="2555911169" sldId="705"/>
            <ac:spMk id="57" creationId="{9CA54A33-C26F-FAEC-747D-536E025F5C5C}"/>
          </ac:spMkLst>
        </pc:spChg>
        <pc:spChg chg="add del mod">
          <ac:chgData name="Anderson, Troy" userId="04de3903-03dd-44db-8353-3f14e4dd6886" providerId="ADAL" clId="{9AA8FAD1-E5F4-4B35-B49C-6FC039D54DA1}" dt="2024-11-11T05:57:37.841" v="1226" actId="478"/>
          <ac:spMkLst>
            <pc:docMk/>
            <pc:sldMk cId="2555911169" sldId="705"/>
            <ac:spMk id="58" creationId="{0EDCC005-840E-0A42-BAF8-269AAD3F1D6D}"/>
          </ac:spMkLst>
        </pc:spChg>
        <pc:spChg chg="add mod">
          <ac:chgData name="Anderson, Troy" userId="04de3903-03dd-44db-8353-3f14e4dd6886" providerId="ADAL" clId="{9AA8FAD1-E5F4-4B35-B49C-6FC039D54DA1}" dt="2024-11-11T16:27:09.119" v="1248" actId="1035"/>
          <ac:spMkLst>
            <pc:docMk/>
            <pc:sldMk cId="2555911169" sldId="705"/>
            <ac:spMk id="59" creationId="{B43AAC7C-E73E-1400-A989-12E5E84B9260}"/>
          </ac:spMkLst>
        </pc:spChg>
        <pc:graphicFrameChg chg="mod modGraphic">
          <ac:chgData name="Anderson, Troy" userId="04de3903-03dd-44db-8353-3f14e4dd6886" providerId="ADAL" clId="{9AA8FAD1-E5F4-4B35-B49C-6FC039D54DA1}" dt="2024-11-11T05:49:45.822" v="1072" actId="403"/>
          <ac:graphicFrameMkLst>
            <pc:docMk/>
            <pc:sldMk cId="2555911169" sldId="705"/>
            <ac:graphicFrameMk id="7" creationId="{C9891136-BD87-176C-5143-91FEF1125173}"/>
          </ac:graphicFrameMkLst>
        </pc:graphicFrameChg>
        <pc:cxnChg chg="add mod">
          <ac:chgData name="Anderson, Troy" userId="04de3903-03dd-44db-8353-3f14e4dd6886" providerId="ADAL" clId="{9AA8FAD1-E5F4-4B35-B49C-6FC039D54DA1}" dt="2024-11-10T17:10:09.741" v="641" actId="1035"/>
          <ac:cxnSpMkLst>
            <pc:docMk/>
            <pc:sldMk cId="2555911169" sldId="705"/>
            <ac:cxnSpMk id="15" creationId="{193F0950-E90D-1EAD-5ABE-A74A1B509D92}"/>
          </ac:cxnSpMkLst>
        </pc:cxnChg>
        <pc:cxnChg chg="del">
          <ac:chgData name="Anderson, Troy" userId="04de3903-03dd-44db-8353-3f14e4dd6886" providerId="ADAL" clId="{9AA8FAD1-E5F4-4B35-B49C-6FC039D54DA1}" dt="2024-10-17T16:20:56.990" v="96" actId="478"/>
          <ac:cxnSpMkLst>
            <pc:docMk/>
            <pc:sldMk cId="2555911169" sldId="705"/>
            <ac:cxnSpMk id="43" creationId="{1666CCD8-9448-50BD-DE0F-3FDE6FEEFDFB}"/>
          </ac:cxnSpMkLst>
        </pc:cxnChg>
      </pc:sldChg>
      <pc:sldChg chg="addSp delSp modSp mod">
        <pc:chgData name="Anderson, Troy" userId="04de3903-03dd-44db-8353-3f14e4dd6886" providerId="ADAL" clId="{9AA8FAD1-E5F4-4B35-B49C-6FC039D54DA1}" dt="2024-11-11T18:24:54.826" v="1274" actId="1038"/>
        <pc:sldMkLst>
          <pc:docMk/>
          <pc:sldMk cId="4249386037" sldId="706"/>
        </pc:sldMkLst>
        <pc:spChg chg="mod">
          <ac:chgData name="Anderson, Troy" userId="04de3903-03dd-44db-8353-3f14e4dd6886" providerId="ADAL" clId="{9AA8FAD1-E5F4-4B35-B49C-6FC039D54DA1}" dt="2024-11-11T18:24:54.826" v="1274" actId="1038"/>
          <ac:spMkLst>
            <pc:docMk/>
            <pc:sldMk cId="4249386037" sldId="706"/>
            <ac:spMk id="11" creationId="{8C68C5E7-6110-1043-A807-C185F79C9115}"/>
          </ac:spMkLst>
        </pc:spChg>
        <pc:spChg chg="mod">
          <ac:chgData name="Anderson, Troy" userId="04de3903-03dd-44db-8353-3f14e4dd6886" providerId="ADAL" clId="{9AA8FAD1-E5F4-4B35-B49C-6FC039D54DA1}" dt="2024-10-17T16:18:30.874" v="36" actId="207"/>
          <ac:spMkLst>
            <pc:docMk/>
            <pc:sldMk cId="4249386037" sldId="706"/>
            <ac:spMk id="14" creationId="{A28D714B-568B-7116-7E19-FFA899FE34D1}"/>
          </ac:spMkLst>
        </pc:spChg>
        <pc:spChg chg="mod">
          <ac:chgData name="Anderson, Troy" userId="04de3903-03dd-44db-8353-3f14e4dd6886" providerId="ADAL" clId="{9AA8FAD1-E5F4-4B35-B49C-6FC039D54DA1}" dt="2024-10-17T16:18:36.149" v="37" actId="207"/>
          <ac:spMkLst>
            <pc:docMk/>
            <pc:sldMk cId="4249386037" sldId="706"/>
            <ac:spMk id="16" creationId="{B4C0643D-2073-8F79-87D0-82D2BBC2D9EA}"/>
          </ac:spMkLst>
        </pc:spChg>
        <pc:spChg chg="mod">
          <ac:chgData name="Anderson, Troy" userId="04de3903-03dd-44db-8353-3f14e4dd6886" providerId="ADAL" clId="{9AA8FAD1-E5F4-4B35-B49C-6FC039D54DA1}" dt="2024-10-17T16:22:18.843" v="124" actId="1037"/>
          <ac:spMkLst>
            <pc:docMk/>
            <pc:sldMk cId="4249386037" sldId="706"/>
            <ac:spMk id="25" creationId="{60846DDB-5068-A1A0-9AC3-B8FE9DA5BA9A}"/>
          </ac:spMkLst>
        </pc:spChg>
        <pc:spChg chg="mod">
          <ac:chgData name="Anderson, Troy" userId="04de3903-03dd-44db-8353-3f14e4dd6886" providerId="ADAL" clId="{9AA8FAD1-E5F4-4B35-B49C-6FC039D54DA1}" dt="2024-10-17T16:18:43.959" v="39" actId="207"/>
          <ac:spMkLst>
            <pc:docMk/>
            <pc:sldMk cId="4249386037" sldId="706"/>
            <ac:spMk id="28" creationId="{D71B230A-1570-ABB5-7E64-53318C74B64A}"/>
          </ac:spMkLst>
        </pc:spChg>
        <pc:spChg chg="add mod">
          <ac:chgData name="Anderson, Troy" userId="04de3903-03dd-44db-8353-3f14e4dd6886" providerId="ADAL" clId="{9AA8FAD1-E5F4-4B35-B49C-6FC039D54DA1}" dt="2024-11-10T17:11:51.461" v="657" actId="20577"/>
          <ac:spMkLst>
            <pc:docMk/>
            <pc:sldMk cId="4249386037" sldId="706"/>
            <ac:spMk id="31" creationId="{11335025-BCF2-72E5-B929-E9862EC89D4F}"/>
          </ac:spMkLst>
        </pc:spChg>
        <pc:graphicFrameChg chg="modGraphic">
          <ac:chgData name="Anderson, Troy" userId="04de3903-03dd-44db-8353-3f14e4dd6886" providerId="ADAL" clId="{9AA8FAD1-E5F4-4B35-B49C-6FC039D54DA1}" dt="2024-11-11T18:23:50.399" v="1257" actId="20577"/>
          <ac:graphicFrameMkLst>
            <pc:docMk/>
            <pc:sldMk cId="4249386037" sldId="706"/>
            <ac:graphicFrameMk id="7" creationId="{C9891136-BD87-176C-5143-91FEF1125173}"/>
          </ac:graphicFrameMkLst>
        </pc:graphicFrameChg>
        <pc:graphicFrameChg chg="modGraphic">
          <ac:chgData name="Anderson, Troy" userId="04de3903-03dd-44db-8353-3f14e4dd6886" providerId="ADAL" clId="{9AA8FAD1-E5F4-4B35-B49C-6FC039D54DA1}" dt="2024-11-11T18:24:03.863" v="1272" actId="20577"/>
          <ac:graphicFrameMkLst>
            <pc:docMk/>
            <pc:sldMk cId="4249386037" sldId="706"/>
            <ac:graphicFrameMk id="33" creationId="{00000000-0000-0000-0000-000000000000}"/>
          </ac:graphicFrameMkLst>
        </pc:graphicFrameChg>
        <pc:cxnChg chg="del mod">
          <ac:chgData name="Anderson, Troy" userId="04de3903-03dd-44db-8353-3f14e4dd6886" providerId="ADAL" clId="{9AA8FAD1-E5F4-4B35-B49C-6FC039D54DA1}" dt="2024-11-10T17:13:06.289" v="659" actId="478"/>
          <ac:cxnSpMkLst>
            <pc:docMk/>
            <pc:sldMk cId="4249386037" sldId="706"/>
            <ac:cxnSpMk id="15" creationId="{1537C171-98E1-7A7D-F75B-B591604D4E85}"/>
          </ac:cxnSpMkLst>
        </pc:cxnChg>
        <pc:cxnChg chg="add mod">
          <ac:chgData name="Anderson, Troy" userId="04de3903-03dd-44db-8353-3f14e4dd6886" providerId="ADAL" clId="{9AA8FAD1-E5F4-4B35-B49C-6FC039D54DA1}" dt="2024-11-10T19:10:03.622" v="679" actId="1038"/>
          <ac:cxnSpMkLst>
            <pc:docMk/>
            <pc:sldMk cId="4249386037" sldId="706"/>
            <ac:cxnSpMk id="36" creationId="{55A2995C-B2E8-4ED7-FB7C-2FEDE9FCF7F6}"/>
          </ac:cxnSpMkLst>
        </pc:cxnChg>
      </pc:sldChg>
      <pc:sldChg chg="addSp delSp modSp add mod">
        <pc:chgData name="Anderson, Troy" userId="04de3903-03dd-44db-8353-3f14e4dd6886" providerId="ADAL" clId="{9AA8FAD1-E5F4-4B35-B49C-6FC039D54DA1}" dt="2024-11-11T18:45:57.779" v="1278" actId="1076"/>
        <pc:sldMkLst>
          <pc:docMk/>
          <pc:sldMk cId="715471386" sldId="708"/>
        </pc:sldMkLst>
        <pc:spChg chg="mod">
          <ac:chgData name="Anderson, Troy" userId="04de3903-03dd-44db-8353-3f14e4dd6886" providerId="ADAL" clId="{9AA8FAD1-E5F4-4B35-B49C-6FC039D54DA1}" dt="2024-11-11T15:58:55.218" v="1241" actId="1036"/>
          <ac:spMkLst>
            <pc:docMk/>
            <pc:sldMk cId="715471386" sldId="708"/>
            <ac:spMk id="3" creationId="{0A8DA46F-D920-EF31-E17F-D78414C3CDD8}"/>
          </ac:spMkLst>
        </pc:spChg>
        <pc:picChg chg="add del mod">
          <ac:chgData name="Anderson, Troy" userId="04de3903-03dd-44db-8353-3f14e4dd6886" providerId="ADAL" clId="{9AA8FAD1-E5F4-4B35-B49C-6FC039D54DA1}" dt="2024-11-10T16:37:55.331" v="511" actId="478"/>
          <ac:picMkLst>
            <pc:docMk/>
            <pc:sldMk cId="715471386" sldId="708"/>
            <ac:picMk id="5" creationId="{B142CC24-2242-36AD-875A-DA4F59C04A65}"/>
          </ac:picMkLst>
        </pc:picChg>
        <pc:picChg chg="add mod">
          <ac:chgData name="Anderson, Troy" userId="04de3903-03dd-44db-8353-3f14e4dd6886" providerId="ADAL" clId="{9AA8FAD1-E5F4-4B35-B49C-6FC039D54DA1}" dt="2024-11-11T15:58:44.169" v="1239" actId="1035"/>
          <ac:picMkLst>
            <pc:docMk/>
            <pc:sldMk cId="715471386" sldId="708"/>
            <ac:picMk id="5" creationId="{CADF0B81-FCA3-88B0-AC04-ECB718E99F94}"/>
          </ac:picMkLst>
        </pc:picChg>
        <pc:picChg chg="add del">
          <ac:chgData name="Anderson, Troy" userId="04de3903-03dd-44db-8353-3f14e4dd6886" providerId="ADAL" clId="{9AA8FAD1-E5F4-4B35-B49C-6FC039D54DA1}" dt="2024-11-10T15:55:44.858" v="481" actId="478"/>
          <ac:picMkLst>
            <pc:docMk/>
            <pc:sldMk cId="715471386" sldId="708"/>
            <ac:picMk id="7" creationId="{5C85FBEA-3248-6792-9963-31CF08BA451C}"/>
          </ac:picMkLst>
        </pc:picChg>
        <pc:picChg chg="add mod">
          <ac:chgData name="Anderson, Troy" userId="04de3903-03dd-44db-8353-3f14e4dd6886" providerId="ADAL" clId="{9AA8FAD1-E5F4-4B35-B49C-6FC039D54DA1}" dt="2024-11-11T18:45:57.779" v="1278" actId="1076"/>
          <ac:picMkLst>
            <pc:docMk/>
            <pc:sldMk cId="715471386" sldId="708"/>
            <ac:picMk id="7" creationId="{86A45106-B2AD-5406-2462-B94FE3B11BBC}"/>
          </ac:picMkLst>
        </pc:picChg>
        <pc:picChg chg="add del mod">
          <ac:chgData name="Anderson, Troy" userId="04de3903-03dd-44db-8353-3f14e4dd6886" providerId="ADAL" clId="{9AA8FAD1-E5F4-4B35-B49C-6FC039D54DA1}" dt="2024-11-11T18:45:27.608" v="1275" actId="478"/>
          <ac:picMkLst>
            <pc:docMk/>
            <pc:sldMk cId="715471386" sldId="708"/>
            <ac:picMk id="8" creationId="{5F914A7E-2D80-9543-E6D6-039C11055CE0}"/>
          </ac:picMkLst>
        </pc:picChg>
        <pc:picChg chg="add del mod">
          <ac:chgData name="Anderson, Troy" userId="04de3903-03dd-44db-8353-3f14e4dd6886" providerId="ADAL" clId="{9AA8FAD1-E5F4-4B35-B49C-6FC039D54DA1}" dt="2024-11-10T16:33:27.740" v="493" actId="478"/>
          <ac:picMkLst>
            <pc:docMk/>
            <pc:sldMk cId="715471386" sldId="708"/>
            <ac:picMk id="9" creationId="{2BA1856A-D8F7-E4BD-48BF-3BF6089E9D43}"/>
          </ac:picMkLst>
        </pc:picChg>
        <pc:picChg chg="add del">
          <ac:chgData name="Anderson, Troy" userId="04de3903-03dd-44db-8353-3f14e4dd6886" providerId="ADAL" clId="{9AA8FAD1-E5F4-4B35-B49C-6FC039D54DA1}" dt="2024-11-10T16:32:50.385" v="487" actId="478"/>
          <ac:picMkLst>
            <pc:docMk/>
            <pc:sldMk cId="715471386" sldId="708"/>
            <ac:picMk id="10" creationId="{D75E3918-9E75-B580-60ED-14F7C1049B80}"/>
          </ac:picMkLst>
        </pc:picChg>
        <pc:picChg chg="add del mod">
          <ac:chgData name="Anderson, Troy" userId="04de3903-03dd-44db-8353-3f14e4dd6886" providerId="ADAL" clId="{9AA8FAD1-E5F4-4B35-B49C-6FC039D54DA1}" dt="2024-11-10T16:34:03.385" v="497" actId="478"/>
          <ac:picMkLst>
            <pc:docMk/>
            <pc:sldMk cId="715471386" sldId="708"/>
            <ac:picMk id="12" creationId="{98F287EA-AE74-BE9B-7E49-8F40EC822E55}"/>
          </ac:picMkLst>
        </pc:picChg>
        <pc:picChg chg="add del mod">
          <ac:chgData name="Anderson, Troy" userId="04de3903-03dd-44db-8353-3f14e4dd6886" providerId="ADAL" clId="{9AA8FAD1-E5F4-4B35-B49C-6FC039D54DA1}" dt="2024-11-10T16:34:58.883" v="501" actId="478"/>
          <ac:picMkLst>
            <pc:docMk/>
            <pc:sldMk cId="715471386" sldId="708"/>
            <ac:picMk id="14" creationId="{7C6CE7E1-0BAC-4101-38F8-E87FBEA44C61}"/>
          </ac:picMkLst>
        </pc:picChg>
        <pc:picChg chg="add del mod">
          <ac:chgData name="Anderson, Troy" userId="04de3903-03dd-44db-8353-3f14e4dd6886" providerId="ADAL" clId="{9AA8FAD1-E5F4-4B35-B49C-6FC039D54DA1}" dt="2024-11-10T16:35:47.664" v="507" actId="478"/>
          <ac:picMkLst>
            <pc:docMk/>
            <pc:sldMk cId="715471386" sldId="708"/>
            <ac:picMk id="16" creationId="{F11E701F-0E2B-48ED-3574-9EDE21F15105}"/>
          </ac:picMkLst>
        </pc:picChg>
        <pc:picChg chg="add del mod">
          <ac:chgData name="Anderson, Troy" userId="04de3903-03dd-44db-8353-3f14e4dd6886" providerId="ADAL" clId="{9AA8FAD1-E5F4-4B35-B49C-6FC039D54DA1}" dt="2024-11-11T16:24:08.050" v="1242" actId="478"/>
          <ac:picMkLst>
            <pc:docMk/>
            <pc:sldMk cId="715471386" sldId="708"/>
            <ac:picMk id="18" creationId="{422FDF43-0C0E-F8E2-E827-25E7010DF3A9}"/>
          </ac:picMkLst>
        </pc:picChg>
        <pc:picChg chg="add del mod">
          <ac:chgData name="Anderson, Troy" userId="04de3903-03dd-44db-8353-3f14e4dd6886" providerId="ADAL" clId="{9AA8FAD1-E5F4-4B35-B49C-6FC039D54DA1}" dt="2024-11-11T15:58:26.542" v="1234" actId="478"/>
          <ac:picMkLst>
            <pc:docMk/>
            <pc:sldMk cId="715471386" sldId="708"/>
            <ac:picMk id="20" creationId="{605D332B-88D0-2801-B0AE-3841D80A83BB}"/>
          </ac:picMkLst>
        </pc:picChg>
      </pc:sldChg>
      <pc:sldMasterChg chg="modSldLayout">
        <pc:chgData name="Anderson, Troy" userId="04de3903-03dd-44db-8353-3f14e4dd6886" providerId="ADAL" clId="{9AA8FAD1-E5F4-4B35-B49C-6FC039D54DA1}" dt="2024-10-17T16:17:10.392" v="18" actId="20577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9AA8FAD1-E5F4-4B35-B49C-6FC039D54DA1}" dt="2024-10-17T16:17:10.392" v="18" actId="20577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9AA8FAD1-E5F4-4B35-B49C-6FC039D54DA1}" dt="2024-10-17T16:17:10.392" v="18" actId="20577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1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1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17" tIns="46958" rIns="93917" bIns="469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17" tIns="46958" rIns="93917" bIns="469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5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879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61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November 2024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November 14, 2024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38862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2024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2025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Major Projects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NPRR1239 – </a:t>
            </a:r>
            <a:r>
              <a:rPr lang="en-US" sz="1600" i="1" dirty="0">
                <a:solidFill>
                  <a:schemeClr val="dk1"/>
                </a:solidFill>
              </a:rPr>
              <a:t>Access to Market Information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>
                <a:solidFill>
                  <a:schemeClr val="dk1"/>
                </a:solidFill>
              </a:rPr>
              <a:t>NPRR1240 – Access to Transmission Planning Information</a:t>
            </a:r>
          </a:p>
          <a:p>
            <a:pPr lvl="1">
              <a:tabLst>
                <a:tab pos="2232025" algn="l"/>
                <a:tab pos="251777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is 11/21/2024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02" y="629654"/>
            <a:ext cx="8750898" cy="5847346"/>
          </a:xfrm>
        </p:spPr>
        <p:txBody>
          <a:bodyPr/>
          <a:lstStyle/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2024 November Off-Cycle Release – </a:t>
            </a:r>
            <a:r>
              <a:rPr lang="en-US" sz="1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11/1/2024</a:t>
            </a:r>
            <a:r>
              <a:rPr lang="en-US" sz="1400" dirty="0">
                <a:latin typeface="Arial" panose="020B0604020202020204" pitchFamily="34" charset="0"/>
              </a:rPr>
              <a:t>	</a:t>
            </a:r>
            <a:r>
              <a:rPr lang="en-US" sz="14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200" dirty="0">
                <a:latin typeface="Arial" panose="020B0604020202020204" pitchFamily="34" charset="0"/>
              </a:rPr>
              <a:t>NPRR1205(b)		– </a:t>
            </a:r>
            <a:r>
              <a:rPr lang="en-US" sz="1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Revisions to Credit Qualification Requirements of Banks and Insurance Companies</a:t>
            </a:r>
          </a:p>
          <a:p>
            <a:pPr lvl="2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100" dirty="0">
                <a:latin typeface="Roboto" panose="02000000000000000000" pitchFamily="2" charset="0"/>
              </a:rPr>
              <a:t>Credit rating requirements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200" dirty="0">
                <a:latin typeface="Arial" panose="020B0604020202020204" pitchFamily="34" charset="0"/>
              </a:rPr>
              <a:t>NPRR1218	</a:t>
            </a:r>
            <a:r>
              <a:rPr lang="en-US" sz="1200" b="0" i="0" dirty="0">
                <a:effectLst/>
                <a:latin typeface="Roboto" panose="02000000000000000000" pitchFamily="2" charset="0"/>
              </a:rPr>
              <a:t>	</a:t>
            </a:r>
            <a:r>
              <a:rPr lang="en-US" sz="1200" dirty="0">
                <a:latin typeface="Arial" panose="020B0604020202020204" pitchFamily="34" charset="0"/>
              </a:rPr>
              <a:t>– REC Program Changes Per P.U.C. SUBST. R. 25.173, Renewable Energy Credit Program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200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2024 November TX SET 5.0 Release – </a:t>
            </a:r>
            <a:r>
              <a:rPr lang="en-US" sz="1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11/10/2024</a:t>
            </a:r>
            <a:r>
              <a:rPr lang="en-US" sz="1400" dirty="0">
                <a:latin typeface="Arial" panose="020B0604020202020204" pitchFamily="34" charset="0"/>
              </a:rPr>
              <a:t>	</a:t>
            </a:r>
            <a:r>
              <a:rPr lang="en-US" sz="14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150" dirty="0">
                <a:latin typeface="Arial" panose="020B0604020202020204" pitchFamily="34" charset="0"/>
              </a:rPr>
              <a:t>NPRR1095		– Texas SET V5.0 Changes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150" dirty="0">
                <a:latin typeface="Arial" panose="020B0604020202020204" pitchFamily="34" charset="0"/>
              </a:rPr>
              <a:t>NPRR1134		– </a:t>
            </a:r>
            <a:r>
              <a:rPr lang="en-US" sz="1150" dirty="0">
                <a:solidFill>
                  <a:srgbClr val="212529"/>
                </a:solidFill>
                <a:latin typeface="Roboto" panose="02000000000000000000" pitchFamily="2" charset="0"/>
              </a:rPr>
              <a:t>Related to RMGRR168, Modify ERCOT’s Mass Transition Responsibilities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150" dirty="0">
                <a:latin typeface="Arial" panose="020B0604020202020204" pitchFamily="34" charset="0"/>
              </a:rPr>
              <a:t>NPRR1168		– </a:t>
            </a:r>
            <a:r>
              <a:rPr lang="en-US" sz="1150" dirty="0">
                <a:solidFill>
                  <a:srgbClr val="212529"/>
                </a:solidFill>
                <a:latin typeface="Roboto" panose="02000000000000000000" pitchFamily="2" charset="0"/>
              </a:rPr>
              <a:t>Related to RMGRR172, Texas SET V5.0 Continuous Service Agreements Changes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150" dirty="0">
                <a:latin typeface="Arial" panose="020B0604020202020204" pitchFamily="34" charset="0"/>
              </a:rPr>
              <a:t>SCR817		– </a:t>
            </a:r>
            <a:r>
              <a:rPr lang="en-US" sz="115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MarkeTrak Validation Revisions Aligning with Texas SET V5.0</a:t>
            </a:r>
            <a:endParaRPr lang="en-US" sz="115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150" dirty="0">
                <a:latin typeface="Arial" panose="020B0604020202020204" pitchFamily="34" charset="0"/>
              </a:rPr>
              <a:t>SCR823		– </a:t>
            </a:r>
            <a:r>
              <a:rPr lang="en-US" sz="115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ERCOT Mass System “County Name” File Updates for Texas SET V5.0</a:t>
            </a:r>
            <a:endParaRPr lang="en-US" sz="115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150" dirty="0">
                <a:latin typeface="Arial" panose="020B0604020202020204" pitchFamily="34" charset="0"/>
              </a:rPr>
              <a:t>RMGRR168		– </a:t>
            </a:r>
            <a:r>
              <a:rPr lang="en-US" sz="115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Modify ERCOT's Mass Transition Responsibilities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150" dirty="0">
                <a:latin typeface="Arial" panose="020B0604020202020204" pitchFamily="34" charset="0"/>
              </a:rPr>
              <a:t>RMGRR169		– </a:t>
            </a:r>
            <a:r>
              <a:rPr lang="en-US" sz="115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Related to NPRR1095, Texas SET V5.0 Changes</a:t>
            </a:r>
            <a:endParaRPr lang="en-US" sz="115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150" dirty="0">
                <a:latin typeface="Arial" panose="020B0604020202020204" pitchFamily="34" charset="0"/>
              </a:rPr>
              <a:t>RMGRR172		– </a:t>
            </a:r>
            <a:r>
              <a:rPr lang="en-US" sz="115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Texas SET V5.0 Continuous Service Agreements Changes</a:t>
            </a:r>
            <a:endParaRPr lang="en-US" sz="115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150" dirty="0">
                <a:latin typeface="Arial" panose="020B0604020202020204" pitchFamily="34" charset="0"/>
              </a:rPr>
              <a:t>RMGRR179		– </a:t>
            </a:r>
            <a:r>
              <a:rPr lang="en-US" sz="115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TDSP Temporary Emergency Electric Energy Facility (TEEEF) Deployment Transactional Processing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200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2024 November Off-Cycle Release – </a:t>
            </a:r>
            <a:r>
              <a:rPr lang="en-US" sz="1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11/15/2024	</a:t>
            </a:r>
            <a:r>
              <a:rPr lang="en-US" sz="14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200" dirty="0">
                <a:latin typeface="Arial" panose="020B0604020202020204" pitchFamily="34" charset="0"/>
              </a:rPr>
              <a:t>NPRR1231		– </a:t>
            </a:r>
            <a:r>
              <a:rPr lang="en-US" sz="1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FFSS Program Communication Improvements and Additional Clarifications</a:t>
            </a:r>
            <a:endParaRPr lang="en-US" sz="12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2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2024 December Off-Cycle Release – </a:t>
            </a:r>
            <a:r>
              <a:rPr lang="en-US" sz="1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12/1/2024</a:t>
            </a:r>
            <a:r>
              <a:rPr lang="en-US" sz="1400" dirty="0">
                <a:latin typeface="Arial" panose="020B0604020202020204" pitchFamily="34" charset="0"/>
              </a:rPr>
              <a:t>	</a:t>
            </a:r>
            <a:r>
              <a:rPr lang="en-US" sz="14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200" dirty="0">
                <a:latin typeface="Arial" panose="020B0604020202020204" pitchFamily="34" charset="0"/>
              </a:rPr>
              <a:t>NPRR1217		– </a:t>
            </a:r>
            <a:r>
              <a:rPr lang="en-US" sz="1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Remove VDI Requirement for Deployment and Recall of Load Resources and ERS Resources</a:t>
            </a:r>
          </a:p>
          <a:p>
            <a:pPr lvl="2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100" dirty="0">
                <a:solidFill>
                  <a:srgbClr val="212529"/>
                </a:solidFill>
                <a:latin typeface="Roboto" panose="02000000000000000000" pitchFamily="2" charset="0"/>
              </a:rPr>
              <a:t>VDI discontinued (XML only from this point forward)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200" dirty="0">
                <a:latin typeface="Arial" panose="020B0604020202020204" pitchFamily="34" charset="0"/>
              </a:rPr>
              <a:t>SCR799(b)		– ERCOT Outage Study Cases in the System Operations Test Environment (SOTE)</a:t>
            </a:r>
          </a:p>
          <a:p>
            <a:pPr lvl="2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100" dirty="0">
                <a:latin typeface="Arial" panose="020B0604020202020204" pitchFamily="34" charset="0"/>
              </a:rPr>
              <a:t>Export functionality</a:t>
            </a:r>
          </a:p>
          <a:p>
            <a:pPr lvl="2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200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2024 December Release – </a:t>
            </a:r>
            <a:r>
              <a:rPr lang="en-US" sz="1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12/12/2024</a:t>
            </a:r>
            <a:r>
              <a:rPr lang="en-US" sz="1400" dirty="0">
                <a:latin typeface="Arial" panose="020B0604020202020204" pitchFamily="34" charset="0"/>
              </a:rPr>
              <a:t>	</a:t>
            </a:r>
            <a:r>
              <a:rPr lang="en-US" sz="14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200" dirty="0">
                <a:latin typeface="Arial" panose="020B0604020202020204" pitchFamily="34" charset="0"/>
              </a:rPr>
              <a:t>NPRR1184		– </a:t>
            </a:r>
            <a:r>
              <a:rPr lang="en-US" sz="1200" dirty="0">
                <a:solidFill>
                  <a:srgbClr val="212529"/>
                </a:solidFill>
                <a:latin typeface="Roboto" panose="02000000000000000000" pitchFamily="2" charset="0"/>
              </a:rPr>
              <a:t>Update to Procedures for Managing Interest on Cash Collateral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200" dirty="0">
                <a:latin typeface="Arial" panose="020B0604020202020204" pitchFamily="34" charset="0"/>
              </a:rPr>
              <a:t>PGRR082		– </a:t>
            </a:r>
            <a:r>
              <a:rPr lang="en-US" sz="1200" dirty="0">
                <a:solidFill>
                  <a:srgbClr val="212529"/>
                </a:solidFill>
                <a:latin typeface="Roboto" panose="02000000000000000000" pitchFamily="2" charset="0"/>
              </a:rPr>
              <a:t>Revise Section 5 and Establish Small Generation Interconnection Process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200" dirty="0">
                <a:latin typeface="Arial" panose="020B0604020202020204" pitchFamily="34" charset="0"/>
              </a:rPr>
              <a:t>PGRR094		– </a:t>
            </a:r>
            <a:r>
              <a:rPr lang="en-US" sz="1200" dirty="0">
                <a:solidFill>
                  <a:srgbClr val="212529"/>
                </a:solidFill>
                <a:latin typeface="Roboto" panose="02000000000000000000" pitchFamily="2" charset="0"/>
              </a:rPr>
              <a:t>Clarify Notification Requirement for Generator Construction Commencement or Completion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2024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617850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3212888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6226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3595786"/>
              </p:ext>
            </p:extLst>
          </p:nvPr>
        </p:nvGraphicFramePr>
        <p:xfrm>
          <a:off x="160280" y="739903"/>
          <a:ext cx="8839200" cy="292608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46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03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NPRR1092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PGRR098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ESR Telemetry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Public API Enhancements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NPRR1184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NPRR1172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9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NOGRR247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NPRR1038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NOGRR204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SCR819</a:t>
                      </a: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Default Charge Supporting Data</a:t>
                      </a: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NPRR1205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25663" y="562334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3925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74749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388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018" y="5574662"/>
            <a:ext cx="1938383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NPRR989(a) – ESR tech. req.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NPRR1026(b) – SLF – Reporting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NPRR1092(b) – Limit RUC Opt-Out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NPRR1132(a) – RIOO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NPRR1172(a) – </a:t>
            </a:r>
            <a:r>
              <a:rPr lang="en-US" sz="700" b="0" kern="0" dirty="0"/>
              <a:t>RUC Process/</a:t>
            </a:r>
            <a:r>
              <a:rPr lang="en-US" sz="700" b="0" kern="0" dirty="0" err="1"/>
              <a:t>Clawback</a:t>
            </a:r>
            <a:endParaRPr lang="en-US" sz="700" b="0" kern="0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NPRR1184(a) – Interest calcs</a:t>
            </a:r>
            <a:endParaRPr lang="en-US" sz="800" b="0" kern="0" dirty="0">
              <a:solidFill>
                <a:srgbClr val="FF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NPRR1186(b) – 60 Day Reports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73251" y="1243191"/>
            <a:ext cx="37054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1301556" y="1240638"/>
            <a:ext cx="4169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2445583"/>
              </p:ext>
            </p:extLst>
          </p:nvPr>
        </p:nvGraphicFramePr>
        <p:xfrm>
          <a:off x="159776" y="3670192"/>
          <a:ext cx="8839200" cy="190500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4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 SET 5.0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11/10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12/11-12/12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45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Forecast Presentation Platform (CDR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rpts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NPRR1205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NPRR1231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RMGRRs: 168,169,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172,179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NPRR945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66718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675427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671445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5B39E2-742A-1D0C-D123-744064439D16}"/>
              </a:ext>
            </a:extLst>
          </p:cNvPr>
          <p:cNvSpPr txBox="1"/>
          <p:nvPr/>
        </p:nvSpPr>
        <p:spPr>
          <a:xfrm>
            <a:off x="4227253" y="1239346"/>
            <a:ext cx="416949" cy="2469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  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0" name="TextBox 12">
            <a:extLst>
              <a:ext uri="{FF2B5EF4-FFF2-40B4-BE49-F238E27FC236}">
                <a16:creationId xmlns:a16="http://schemas.microsoft.com/office/drawing/2014/main" id="{7B414E3D-1330-1DDD-AC5E-4E294FE8A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65" y="2259308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</a:t>
            </a:r>
          </a:p>
        </p:txBody>
      </p:sp>
      <p:sp>
        <p:nvSpPr>
          <p:cNvPr id="19" name="TextBox 12">
            <a:extLst>
              <a:ext uri="{FF2B5EF4-FFF2-40B4-BE49-F238E27FC236}">
                <a16:creationId xmlns:a16="http://schemas.microsoft.com/office/drawing/2014/main" id="{BD585D9C-A541-D6AA-B8B9-FB81D860B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431" y="2796132"/>
            <a:ext cx="151867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C1BCB5-735E-26D9-5347-76174AA743C5}"/>
              </a:ext>
            </a:extLst>
          </p:cNvPr>
          <p:cNvSpPr txBox="1"/>
          <p:nvPr/>
        </p:nvSpPr>
        <p:spPr>
          <a:xfrm>
            <a:off x="8649864" y="4162575"/>
            <a:ext cx="370549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 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BF34BE13-842D-408D-EFB9-14E228A70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1625644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411BFA5E-20DE-08A8-EF6F-B93A720A0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394" y="289297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2/16</a:t>
            </a:r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id="{745C7704-ABEF-C3BB-521D-BC500FDEE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0109" y="2468425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4/1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08614E-A1B2-7A98-32B7-0DCFE05CBAAC}"/>
              </a:ext>
            </a:extLst>
          </p:cNvPr>
          <p:cNvSpPr txBox="1"/>
          <p:nvPr/>
        </p:nvSpPr>
        <p:spPr>
          <a:xfrm>
            <a:off x="5667754" y="1239346"/>
            <a:ext cx="41694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>
                <a:solidFill>
                  <a:srgbClr val="000000"/>
                </a:solidFill>
              </a:rPr>
              <a:t>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1E0FDDD-28A6-0F3D-A026-22295AEC577A}"/>
              </a:ext>
            </a:extLst>
          </p:cNvPr>
          <p:cNvSpPr txBox="1"/>
          <p:nvPr/>
        </p:nvSpPr>
        <p:spPr>
          <a:xfrm>
            <a:off x="1602439" y="1974062"/>
            <a:ext cx="15057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Various effective dates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36DFE83-730B-DB79-0753-83C358CCA0FB}"/>
              </a:ext>
            </a:extLst>
          </p:cNvPr>
          <p:cNvCxnSpPr>
            <a:cxnSpLocks/>
          </p:cNvCxnSpPr>
          <p:nvPr/>
        </p:nvCxnSpPr>
        <p:spPr>
          <a:xfrm flipV="1">
            <a:off x="2336240" y="1871440"/>
            <a:ext cx="0" cy="163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12">
            <a:extLst>
              <a:ext uri="{FF2B5EF4-FFF2-40B4-BE49-F238E27FC236}">
                <a16:creationId xmlns:a16="http://schemas.microsoft.com/office/drawing/2014/main" id="{45D00F21-2062-7021-577C-8A919A799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179314"/>
            <a:ext cx="152021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2/26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AAA6862-D1CD-7331-C306-A4FDBF226B8F}"/>
              </a:ext>
            </a:extLst>
          </p:cNvPr>
          <p:cNvSpPr txBox="1"/>
          <p:nvPr/>
        </p:nvSpPr>
        <p:spPr>
          <a:xfrm>
            <a:off x="1241402" y="4159196"/>
            <a:ext cx="4169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7" name="TextBox 12">
            <a:extLst>
              <a:ext uri="{FF2B5EF4-FFF2-40B4-BE49-F238E27FC236}">
                <a16:creationId xmlns:a16="http://schemas.microsoft.com/office/drawing/2014/main" id="{215A6D6D-D0BD-DD38-470D-F6B966E83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248" y="1803898"/>
            <a:ext cx="1437613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3/11</a:t>
            </a:r>
          </a:p>
        </p:txBody>
      </p:sp>
      <p:sp>
        <p:nvSpPr>
          <p:cNvPr id="39" name="TextBox 21">
            <a:extLst>
              <a:ext uri="{FF2B5EF4-FFF2-40B4-BE49-F238E27FC236}">
                <a16:creationId xmlns:a16="http://schemas.microsoft.com/office/drawing/2014/main" id="{33E8C581-A2AF-DD80-EDCF-73C73FAD6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613919"/>
            <a:ext cx="1691639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NPRR1205(a) – Credit Limit %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NPRR1205(b) – Credit Rating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NOGRR204(a) – ESR tech req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NOGRR247(a) – UFLS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NOGRR249(b) – MIS posting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PGRR098(a) – Section 4.1.1.8</a:t>
            </a:r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3761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10097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241164"/>
            <a:ext cx="370549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latin typeface="Wingdings" panose="05000000000000000000" pitchFamily="2" charset="2"/>
              </a:rPr>
              <a:t>ü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1197EDA7-DEFC-A6DF-BC49-02212A68763E}"/>
              </a:ext>
            </a:extLst>
          </p:cNvPr>
          <p:cNvSpPr/>
          <p:nvPr/>
        </p:nvSpPr>
        <p:spPr>
          <a:xfrm>
            <a:off x="3123696" y="366555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23" name="TextBox 12">
            <a:extLst>
              <a:ext uri="{FF2B5EF4-FFF2-40B4-BE49-F238E27FC236}">
                <a16:creationId xmlns:a16="http://schemas.microsoft.com/office/drawing/2014/main" id="{F9E97EED-B7CB-11A2-420C-9A99DFDA1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1407" y="2566405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4CF5153-A1A9-DAD2-1FCA-FAAB1529DC19}"/>
              </a:ext>
            </a:extLst>
          </p:cNvPr>
          <p:cNvSpPr txBox="1"/>
          <p:nvPr/>
        </p:nvSpPr>
        <p:spPr>
          <a:xfrm>
            <a:off x="7201746" y="3017991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74D5C7-DC37-56DF-C3AF-803FAFFB392D}"/>
              </a:ext>
            </a:extLst>
          </p:cNvPr>
          <p:cNvSpPr txBox="1"/>
          <p:nvPr/>
        </p:nvSpPr>
        <p:spPr>
          <a:xfrm>
            <a:off x="8631834" y="1257962"/>
            <a:ext cx="416949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2" name="TextBox 12">
            <a:extLst>
              <a:ext uri="{FF2B5EF4-FFF2-40B4-BE49-F238E27FC236}">
                <a16:creationId xmlns:a16="http://schemas.microsoft.com/office/drawing/2014/main" id="{DEEC5BC8-C281-5AF8-1265-E0AE6ED22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6664" y="2961031"/>
            <a:ext cx="151790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ED2CF67-F07B-568A-D0BB-7A2889562F77}"/>
              </a:ext>
            </a:extLst>
          </p:cNvPr>
          <p:cNvSpPr txBox="1"/>
          <p:nvPr/>
        </p:nvSpPr>
        <p:spPr>
          <a:xfrm>
            <a:off x="8642031" y="3264212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CAE71A6-6512-4BDA-BEA6-FF456F05BFEB}"/>
              </a:ext>
            </a:extLst>
          </p:cNvPr>
          <p:cNvSpPr txBox="1"/>
          <p:nvPr/>
        </p:nvSpPr>
        <p:spPr>
          <a:xfrm>
            <a:off x="4210460" y="4288453"/>
            <a:ext cx="41694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8" name="TextBox 12">
            <a:extLst>
              <a:ext uri="{FF2B5EF4-FFF2-40B4-BE49-F238E27FC236}">
                <a16:creationId xmlns:a16="http://schemas.microsoft.com/office/drawing/2014/main" id="{C81B08E2-611C-04EC-86EC-1CDBAAB8D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9982" y="5057001"/>
            <a:ext cx="150917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12/18</a:t>
            </a:r>
            <a:endParaRPr lang="en-US" sz="12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3E1694A-7CEF-16A0-5EAA-913B607933F8}"/>
              </a:ext>
            </a:extLst>
          </p:cNvPr>
          <p:cNvSpPr txBox="1"/>
          <p:nvPr/>
        </p:nvSpPr>
        <p:spPr>
          <a:xfrm>
            <a:off x="7096755" y="4176258"/>
            <a:ext cx="416949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" b="1" dirty="0">
                <a:latin typeface="Wingdings" panose="05000000000000000000" pitchFamily="2" charset="2"/>
              </a:rPr>
              <a:t> </a:t>
            </a:r>
            <a:endParaRPr lang="en-US" sz="1000" b="1" dirty="0"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7415DFD-53C9-A11C-3359-1D6CCA98E2B7}"/>
              </a:ext>
            </a:extLst>
          </p:cNvPr>
          <p:cNvSpPr txBox="1"/>
          <p:nvPr/>
        </p:nvSpPr>
        <p:spPr>
          <a:xfrm>
            <a:off x="5715000" y="4612106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93F0950-E90D-1EAD-5ABE-A74A1B509D92}"/>
              </a:ext>
            </a:extLst>
          </p:cNvPr>
          <p:cNvCxnSpPr>
            <a:cxnSpLocks/>
          </p:cNvCxnSpPr>
          <p:nvPr/>
        </p:nvCxnSpPr>
        <p:spPr>
          <a:xfrm>
            <a:off x="8568561" y="4691737"/>
            <a:ext cx="2987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12">
            <a:extLst>
              <a:ext uri="{FF2B5EF4-FFF2-40B4-BE49-F238E27FC236}">
                <a16:creationId xmlns:a16="http://schemas.microsoft.com/office/drawing/2014/main" id="{715B52EF-387B-DAF9-1CEC-122A085AA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9589" y="3571540"/>
            <a:ext cx="1426464" cy="7694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0" dirty="0">
                <a:latin typeface="Courier New" pitchFamily="49" charset="0"/>
              </a:rPr>
              <a:t>NPRR1217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100" b="0" dirty="0">
              <a:latin typeface="Courier New" pitchFamily="49" charset="0"/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100" b="0" dirty="0">
              <a:latin typeface="Courier New" pitchFamily="49" charset="0"/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0" dirty="0">
                <a:latin typeface="Courier New" pitchFamily="49" charset="0"/>
              </a:rPr>
              <a:t>SCR799</a:t>
            </a:r>
            <a:endParaRPr lang="en-US" sz="1200" b="0" dirty="0">
              <a:latin typeface="Courier New" pitchFamily="49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7DA868B-78AD-0B6B-396C-B4C60A10D956}"/>
              </a:ext>
            </a:extLst>
          </p:cNvPr>
          <p:cNvSpPr txBox="1"/>
          <p:nvPr/>
        </p:nvSpPr>
        <p:spPr>
          <a:xfrm>
            <a:off x="5725739" y="35814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1" name="TextBox 12">
            <a:extLst>
              <a:ext uri="{FF2B5EF4-FFF2-40B4-BE49-F238E27FC236}">
                <a16:creationId xmlns:a16="http://schemas.microsoft.com/office/drawing/2014/main" id="{2831E5E0-69CC-424D-938A-9F2779FEA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765" y="3830053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10/9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AAF8AA6-BC69-3B66-C20D-90AC16654188}"/>
              </a:ext>
            </a:extLst>
          </p:cNvPr>
          <p:cNvSpPr txBox="1"/>
          <p:nvPr/>
        </p:nvSpPr>
        <p:spPr>
          <a:xfrm>
            <a:off x="5705684" y="407469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90A9C0B-703E-BCFE-7740-5FC17B46CB1A}"/>
              </a:ext>
            </a:extLst>
          </p:cNvPr>
          <p:cNvSpPr txBox="1"/>
          <p:nvPr/>
        </p:nvSpPr>
        <p:spPr>
          <a:xfrm>
            <a:off x="5714154" y="4806224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6" name="TextBox 12">
            <a:extLst>
              <a:ext uri="{FF2B5EF4-FFF2-40B4-BE49-F238E27FC236}">
                <a16:creationId xmlns:a16="http://schemas.microsoft.com/office/drawing/2014/main" id="{10DCC14A-BC41-DD4A-FC79-612C71C9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994" y="3276600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</a:t>
            </a:r>
          </a:p>
        </p:txBody>
      </p:sp>
      <p:sp>
        <p:nvSpPr>
          <p:cNvPr id="57" name="TextBox 12">
            <a:extLst>
              <a:ext uri="{FF2B5EF4-FFF2-40B4-BE49-F238E27FC236}">
                <a16:creationId xmlns:a16="http://schemas.microsoft.com/office/drawing/2014/main" id="{9CA54A33-C26F-FAEC-747D-536E025F5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8766" y="5034303"/>
            <a:ext cx="144260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11/15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43AAC7C-E73E-1400-A989-12E5E84B9260}"/>
              </a:ext>
            </a:extLst>
          </p:cNvPr>
          <p:cNvSpPr txBox="1"/>
          <p:nvPr/>
        </p:nvSpPr>
        <p:spPr>
          <a:xfrm>
            <a:off x="5690953" y="5292992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E</a:t>
            </a:r>
          </a:p>
        </p:txBody>
      </p:sp>
      <p:sp>
        <p:nvSpPr>
          <p:cNvPr id="17" name="TextBox 12">
            <a:extLst>
              <a:ext uri="{FF2B5EF4-FFF2-40B4-BE49-F238E27FC236}">
                <a16:creationId xmlns:a16="http://schemas.microsoft.com/office/drawing/2014/main" id="{E99A7FD0-93C4-317A-1D17-9AD9C2987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495" y="4336224"/>
            <a:ext cx="144260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</a:t>
            </a:r>
          </a:p>
        </p:txBody>
      </p:sp>
    </p:spTree>
    <p:extLst>
      <p:ext uri="{BB962C8B-B14F-4D97-AF65-F5344CB8AC3E}">
        <p14:creationId xmlns:p14="http://schemas.microsoft.com/office/powerpoint/2010/main" val="2555911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2025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617850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3212888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6226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9301602"/>
              </p:ext>
            </p:extLst>
          </p:nvPr>
        </p:nvGraphicFramePr>
        <p:xfrm>
          <a:off x="160280" y="739904"/>
          <a:ext cx="8839200" cy="2432564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55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4/23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87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PGRR088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RTC+B Market Trials begin on 5/5/2025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25663" y="562334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3925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74749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388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1364908"/>
              </p:ext>
            </p:extLst>
          </p:nvPr>
        </p:nvGraphicFramePr>
        <p:xfrm>
          <a:off x="160280" y="3176074"/>
          <a:ext cx="8839200" cy="2304288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15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4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RTC+B Stabilization begins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183747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191988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2EE148-6B8D-CD45-C358-68A5C2C23D65}"/>
              </a:ext>
            </a:extLst>
          </p:cNvPr>
          <p:cNvSpPr txBox="1"/>
          <p:nvPr/>
        </p:nvSpPr>
        <p:spPr>
          <a:xfrm>
            <a:off x="4254547" y="1232229"/>
            <a:ext cx="370549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05F62EFB-D714-1571-D587-DE9AD37940A4}"/>
              </a:ext>
            </a:extLst>
          </p:cNvPr>
          <p:cNvSpPr/>
          <p:nvPr/>
        </p:nvSpPr>
        <p:spPr>
          <a:xfrm>
            <a:off x="3124200" y="73761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2F974D47-70AE-8B16-8AFF-79EA315C83EA}"/>
              </a:ext>
            </a:extLst>
          </p:cNvPr>
          <p:cNvSpPr/>
          <p:nvPr/>
        </p:nvSpPr>
        <p:spPr>
          <a:xfrm>
            <a:off x="3123696" y="3182112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8D714B-568B-7116-7E19-FFA899FE34D1}"/>
              </a:ext>
            </a:extLst>
          </p:cNvPr>
          <p:cNvSpPr txBox="1"/>
          <p:nvPr/>
        </p:nvSpPr>
        <p:spPr>
          <a:xfrm>
            <a:off x="6073697" y="3708745"/>
            <a:ext cx="136101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NPRR1007-1013</a:t>
            </a:r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E6E02350-D7E2-A621-1C4A-E23E54FC2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662461"/>
            <a:ext cx="1516120" cy="2462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Market Trials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5184D5-02EA-FC5F-62ED-AFCBC03B7EAE}"/>
              </a:ext>
            </a:extLst>
          </p:cNvPr>
          <p:cNvSpPr/>
          <p:nvPr/>
        </p:nvSpPr>
        <p:spPr>
          <a:xfrm>
            <a:off x="3631160" y="4173072"/>
            <a:ext cx="2372720" cy="545913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Closed-loop SCED/LFC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C6A88F9-126C-4AFF-A9FE-3DEAAFD04664}"/>
              </a:ext>
            </a:extLst>
          </p:cNvPr>
          <p:cNvSpPr/>
          <p:nvPr/>
        </p:nvSpPr>
        <p:spPr>
          <a:xfrm>
            <a:off x="3636271" y="4864287"/>
            <a:ext cx="2100058" cy="545913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Day-Ahead Market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AB7D7C9-1D43-4FBD-CC01-0B92F05044CE}"/>
              </a:ext>
            </a:extLst>
          </p:cNvPr>
          <p:cNvSpPr/>
          <p:nvPr/>
        </p:nvSpPr>
        <p:spPr>
          <a:xfrm>
            <a:off x="1499214" y="4173071"/>
            <a:ext cx="2009862" cy="551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Open-loop RTC SCED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54298ED-6F96-E8BE-6F2A-6A5286DF5E47}"/>
              </a:ext>
            </a:extLst>
          </p:cNvPr>
          <p:cNvSpPr/>
          <p:nvPr/>
        </p:nvSpPr>
        <p:spPr>
          <a:xfrm>
            <a:off x="1332260" y="4864286"/>
            <a:ext cx="2176816" cy="54591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QSE Telemetry Tests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07283F4-E212-A1A9-262F-34411FE2EF9F}"/>
              </a:ext>
            </a:extLst>
          </p:cNvPr>
          <p:cNvSpPr/>
          <p:nvPr/>
        </p:nvSpPr>
        <p:spPr>
          <a:xfrm>
            <a:off x="7576824" y="1676400"/>
            <a:ext cx="1421810" cy="5437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Submission Testing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F34012-CD28-318A-7E53-C6DD49EAC532}"/>
              </a:ext>
            </a:extLst>
          </p:cNvPr>
          <p:cNvSpPr/>
          <p:nvPr/>
        </p:nvSpPr>
        <p:spPr>
          <a:xfrm>
            <a:off x="7570962" y="2369417"/>
            <a:ext cx="1435608" cy="67858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Telemetry Check-out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1F7035C-B54A-C4D7-618B-B21BF6D3D10C}"/>
              </a:ext>
            </a:extLst>
          </p:cNvPr>
          <p:cNvCxnSpPr>
            <a:cxnSpLocks/>
          </p:cNvCxnSpPr>
          <p:nvPr/>
        </p:nvCxnSpPr>
        <p:spPr>
          <a:xfrm>
            <a:off x="8686800" y="1919748"/>
            <a:ext cx="2633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AC5352D-EDBE-C91D-903F-4B02EC421D52}"/>
              </a:ext>
            </a:extLst>
          </p:cNvPr>
          <p:cNvCxnSpPr>
            <a:cxnSpLocks/>
          </p:cNvCxnSpPr>
          <p:nvPr/>
        </p:nvCxnSpPr>
        <p:spPr>
          <a:xfrm>
            <a:off x="8686800" y="2883667"/>
            <a:ext cx="2633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15">
            <a:extLst>
              <a:ext uri="{FF2B5EF4-FFF2-40B4-BE49-F238E27FC236}">
                <a16:creationId xmlns:a16="http://schemas.microsoft.com/office/drawing/2014/main" id="{49811323-921D-3C31-0BF9-B5BAAEAF3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052673"/>
            <a:ext cx="1516120" cy="2462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Stabilization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7B7AC61-A23E-666B-199A-0A157810EB90}"/>
              </a:ext>
            </a:extLst>
          </p:cNvPr>
          <p:cNvSpPr/>
          <p:nvPr/>
        </p:nvSpPr>
        <p:spPr>
          <a:xfrm>
            <a:off x="170460" y="4170056"/>
            <a:ext cx="1228875" cy="551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Submission Testing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57DFE9C-A543-6223-A64A-F24A566BE525}"/>
              </a:ext>
            </a:extLst>
          </p:cNvPr>
          <p:cNvSpPr/>
          <p:nvPr/>
        </p:nvSpPr>
        <p:spPr>
          <a:xfrm>
            <a:off x="168116" y="4864286"/>
            <a:ext cx="1089537" cy="54591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Telemetry Check-out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0564177-8A7D-0D54-1CE8-2D651421C4FA}"/>
              </a:ext>
            </a:extLst>
          </p:cNvPr>
          <p:cNvCxnSpPr>
            <a:cxnSpLocks/>
          </p:cNvCxnSpPr>
          <p:nvPr/>
        </p:nvCxnSpPr>
        <p:spPr>
          <a:xfrm>
            <a:off x="76200" y="4401672"/>
            <a:ext cx="2633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6C96097-8195-512A-9C55-542ED971519D}"/>
              </a:ext>
            </a:extLst>
          </p:cNvPr>
          <p:cNvCxnSpPr>
            <a:cxnSpLocks/>
          </p:cNvCxnSpPr>
          <p:nvPr/>
        </p:nvCxnSpPr>
        <p:spPr>
          <a:xfrm>
            <a:off x="76200" y="5217235"/>
            <a:ext cx="2633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2">
            <a:extLst>
              <a:ext uri="{FF2B5EF4-FFF2-40B4-BE49-F238E27FC236}">
                <a16:creationId xmlns:a16="http://schemas.microsoft.com/office/drawing/2014/main" id="{8C68C5E7-6110-1043-A807-C185F79C9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637" y="3172306"/>
            <a:ext cx="1435608" cy="4985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RTC+B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12/5</a:t>
            </a:r>
            <a:endParaRPr lang="en-US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C0643D-2073-8F79-87D0-82D2BBC2D9EA}"/>
              </a:ext>
            </a:extLst>
          </p:cNvPr>
          <p:cNvSpPr txBox="1"/>
          <p:nvPr/>
        </p:nvSpPr>
        <p:spPr>
          <a:xfrm>
            <a:off x="6034172" y="3931467"/>
            <a:ext cx="768096" cy="13973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NPRR963</a:t>
            </a:r>
            <a:r>
              <a:rPr kumimoji="0" lang="en-US" sz="7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(a)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NPRR1014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NPRR1054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NPRR1058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NPRR1172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NPRR1204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NPRR1216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0846DDB-5068-A1A0-9AC3-B8FE9DA5BA9A}"/>
              </a:ext>
            </a:extLst>
          </p:cNvPr>
          <p:cNvSpPr txBox="1"/>
          <p:nvPr/>
        </p:nvSpPr>
        <p:spPr>
          <a:xfrm>
            <a:off x="6773411" y="3984702"/>
            <a:ext cx="681892" cy="12495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NPRR1236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NPRR1245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NPRR1246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NOGRR211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NOGRR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268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OBDRR020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OBDRR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052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PGRR118</a:t>
            </a:r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E526C8B-9728-07BC-115D-2FA367AF8530}"/>
              </a:ext>
            </a:extLst>
          </p:cNvPr>
          <p:cNvSpPr txBox="1"/>
          <p:nvPr/>
        </p:nvSpPr>
        <p:spPr>
          <a:xfrm>
            <a:off x="7099288" y="3303452"/>
            <a:ext cx="416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8" name="TextBox 21">
            <a:extLst>
              <a:ext uri="{FF2B5EF4-FFF2-40B4-BE49-F238E27FC236}">
                <a16:creationId xmlns:a16="http://schemas.microsoft.com/office/drawing/2014/main" id="{D71B230A-1570-ABB5-7E64-53318C74B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0558" y="5625664"/>
            <a:ext cx="1691639" cy="21544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NPRR963(a) – Portion of NPRR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1335025-BCF2-72E5-B929-E9862EC89D4F}"/>
              </a:ext>
            </a:extLst>
          </p:cNvPr>
          <p:cNvSpPr txBox="1"/>
          <p:nvPr/>
        </p:nvSpPr>
        <p:spPr>
          <a:xfrm>
            <a:off x="1257653" y="1242966"/>
            <a:ext cx="370549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5A2995C-B2E8-4ED7-FB7C-2FEDE9FCF7F6}"/>
              </a:ext>
            </a:extLst>
          </p:cNvPr>
          <p:cNvCxnSpPr>
            <a:cxnSpLocks/>
          </p:cNvCxnSpPr>
          <p:nvPr/>
        </p:nvCxnSpPr>
        <p:spPr>
          <a:xfrm>
            <a:off x="208406" y="1371600"/>
            <a:ext cx="2987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9386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44196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Major Projects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A8DA46F-D920-EF31-E17F-D78414C3CDD8}"/>
              </a:ext>
            </a:extLst>
          </p:cNvPr>
          <p:cNvSpPr txBox="1">
            <a:spLocks/>
          </p:cNvSpPr>
          <p:nvPr/>
        </p:nvSpPr>
        <p:spPr>
          <a:xfrm>
            <a:off x="227172" y="3705852"/>
            <a:ext cx="4419600" cy="4352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/>
              <a:t>Other Project Highlights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DF0B81-FCA3-88B0-AC04-ECB718E99F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72" y="914400"/>
            <a:ext cx="8916828" cy="23701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6A45106-B2AD-5406-2462-B94FE3B11B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91" y="4205540"/>
            <a:ext cx="8916828" cy="147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71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610600" cy="518318"/>
          </a:xfrm>
        </p:spPr>
        <p:txBody>
          <a:bodyPr/>
          <a:lstStyle/>
          <a:p>
            <a:r>
              <a:rPr lang="en-US" sz="2000" dirty="0"/>
              <a:t>Priority / Rank Recommendations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734077"/>
              </p:ext>
            </p:extLst>
          </p:nvPr>
        </p:nvGraphicFramePr>
        <p:xfrm>
          <a:off x="89933" y="1215786"/>
          <a:ext cx="8955921" cy="2923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Access to Market Information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4540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$50k-$100k, 3-6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Reporting</a:t>
                      </a:r>
                      <a:endParaRPr lang="en-US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Implementation will depend on impacts with RTC+B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4325487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Access to Transmission Planning Information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4540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$40k-$60k, 3-6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Reporting</a:t>
                      </a:r>
                      <a:endParaRPr lang="en-US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Implementation will depend on impacts with RTC+B</a:t>
                      </a:r>
                      <a:endParaRPr lang="en-US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710262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543620"/>
              </p:ext>
            </p:extLst>
          </p:nvPr>
        </p:nvGraphicFramePr>
        <p:xfrm>
          <a:off x="3581400" y="998220"/>
          <a:ext cx="2133599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Recommendations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978714" y="6033262"/>
            <a:ext cx="3034172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2025 Rank in Business Strategy 	= 4540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2026 Rank in Business Strategy 	= 4720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400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>
                <a:solidFill>
                  <a:schemeClr val="accent1"/>
                </a:solidFill>
              </a:rPr>
              <a:t>Technology Working Group (TWG)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990600"/>
            <a:ext cx="7086600" cy="53340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Agenda for TWG meeting held on 10/24/2024: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scheduled for 11/21/2024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D06C3F-C61D-F49E-76B6-4E80379B2F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676400"/>
            <a:ext cx="7905704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c34af464-7aa1-4edd-9be4-83dffc1cb926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693656</TotalTime>
  <Words>1209</Words>
  <Application>Microsoft Office PowerPoint</Application>
  <PresentationFormat>On-screen Show (4:3)</PresentationFormat>
  <Paragraphs>558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Courier New</vt:lpstr>
      <vt:lpstr>Roboto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2024 Release Targets – Approved NPRRs / SCRs / xGRRs </vt:lpstr>
      <vt:lpstr>2025 Release Targets – Approved NPRRs / SCRs / xGRRs </vt:lpstr>
      <vt:lpstr>Major Projects</vt:lpstr>
      <vt:lpstr>Priority / Rank Recommendations for Revision Requests with Impacts</vt:lpstr>
      <vt:lpstr>Technology Working Group (TWG)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3135</cp:revision>
  <cp:lastPrinted>2024-02-06T15:16:31Z</cp:lastPrinted>
  <dcterms:created xsi:type="dcterms:W3CDTF">2016-01-21T15:20:31Z</dcterms:created>
  <dcterms:modified xsi:type="dcterms:W3CDTF">2024-11-11T18:45:58Z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