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69" r:id="rId7"/>
    <p:sldId id="271" r:id="rId8"/>
    <p:sldId id="272" r:id="rId9"/>
    <p:sldId id="27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99A7F602-ABE1-403C-A713-BB248916CA5F}"/>
    <pc:docChg chg="modSld">
      <pc:chgData name="Badri, Sreenivas" userId="0b43dccd-042e-4be0-871d-afa1d90d6a2e" providerId="ADAL" clId="{99A7F602-ABE1-403C-A713-BB248916CA5F}" dt="2024-11-20T22:11:08.366" v="32" actId="20577"/>
      <pc:docMkLst>
        <pc:docMk/>
      </pc:docMkLst>
      <pc:sldChg chg="modSp mod">
        <pc:chgData name="Badri, Sreenivas" userId="0b43dccd-042e-4be0-871d-afa1d90d6a2e" providerId="ADAL" clId="{99A7F602-ABE1-403C-A713-BB248916CA5F}" dt="2024-11-20T22:11:08.366" v="32" actId="20577"/>
        <pc:sldMkLst>
          <pc:docMk/>
          <pc:sldMk cId="730603795" sldId="260"/>
        </pc:sldMkLst>
        <pc:spChg chg="mod">
          <ac:chgData name="Badri, Sreenivas" userId="0b43dccd-042e-4be0-871d-afa1d90d6a2e" providerId="ADAL" clId="{99A7F602-ABE1-403C-A713-BB248916CA5F}" dt="2024-11-20T22:11:08.366" v="32" actId="20577"/>
          <ac:spMkLst>
            <pc:docMk/>
            <pc:sldMk cId="730603795" sldId="260"/>
            <ac:spMk id="7" creationId="{00000000-0000-0000-0000-000000000000}"/>
          </ac:spMkLst>
        </pc:spChg>
      </pc:sldChg>
    </pc:docChg>
  </pc:docChgLst>
  <pc:docChgLst>
    <pc:chgData name="Badri, Sreenivas" userId="0b43dccd-042e-4be0-871d-afa1d90d6a2e" providerId="ADAL" clId="{AF595B62-5CEC-4281-88D9-B3C0AE68290B}"/>
    <pc:docChg chg="custSel addSld modSld">
      <pc:chgData name="Badri, Sreenivas" userId="0b43dccd-042e-4be0-871d-afa1d90d6a2e" providerId="ADAL" clId="{AF595B62-5CEC-4281-88D9-B3C0AE68290B}" dt="2024-08-28T23:49:11.953" v="524" actId="12"/>
      <pc:docMkLst>
        <pc:docMk/>
      </pc:docMkLst>
      <pc:sldChg chg="modSp mod">
        <pc:chgData name="Badri, Sreenivas" userId="0b43dccd-042e-4be0-871d-afa1d90d6a2e" providerId="ADAL" clId="{AF595B62-5CEC-4281-88D9-B3C0AE68290B}" dt="2024-08-28T23:47:11.391" v="522" actId="20577"/>
        <pc:sldMkLst>
          <pc:docMk/>
          <pc:sldMk cId="1834024318" sldId="269"/>
        </pc:sldMkLst>
        <pc:spChg chg="mod">
          <ac:chgData name="Badri, Sreenivas" userId="0b43dccd-042e-4be0-871d-afa1d90d6a2e" providerId="ADAL" clId="{AF595B62-5CEC-4281-88D9-B3C0AE68290B}" dt="2024-08-28T23:47:11.391" v="522" actId="20577"/>
          <ac:spMkLst>
            <pc:docMk/>
            <pc:sldMk cId="1834024318" sldId="269"/>
            <ac:spMk id="7" creationId="{242DE204-629E-3358-6244-39219BF7F2F2}"/>
          </ac:spMkLst>
        </pc:spChg>
      </pc:sldChg>
      <pc:sldChg chg="modSp mod">
        <pc:chgData name="Badri, Sreenivas" userId="0b43dccd-042e-4be0-871d-afa1d90d6a2e" providerId="ADAL" clId="{AF595B62-5CEC-4281-88D9-B3C0AE68290B}" dt="2024-08-28T23:49:11.953" v="524" actId="12"/>
        <pc:sldMkLst>
          <pc:docMk/>
          <pc:sldMk cId="2343497297" sldId="270"/>
        </pc:sldMkLst>
        <pc:spChg chg="mod">
          <ac:chgData name="Badri, Sreenivas" userId="0b43dccd-042e-4be0-871d-afa1d90d6a2e" providerId="ADAL" clId="{AF595B62-5CEC-4281-88D9-B3C0AE68290B}" dt="2024-08-28T23:49:11.953" v="524" actId="12"/>
          <ac:spMkLst>
            <pc:docMk/>
            <pc:sldMk cId="2343497297" sldId="270"/>
            <ac:spMk id="7" creationId="{242DE204-629E-3358-6244-39219BF7F2F2}"/>
          </ac:spMkLst>
        </pc:spChg>
      </pc:sldChg>
      <pc:sldChg chg="modSp mod">
        <pc:chgData name="Badri, Sreenivas" userId="0b43dccd-042e-4be0-871d-afa1d90d6a2e" providerId="ADAL" clId="{AF595B62-5CEC-4281-88D9-B3C0AE68290B}" dt="2024-08-28T23:34:41.241" v="241" actId="12"/>
        <pc:sldMkLst>
          <pc:docMk/>
          <pc:sldMk cId="3073956096" sldId="271"/>
        </pc:sldMkLst>
        <pc:spChg chg="mod">
          <ac:chgData name="Badri, Sreenivas" userId="0b43dccd-042e-4be0-871d-afa1d90d6a2e" providerId="ADAL" clId="{AF595B62-5CEC-4281-88D9-B3C0AE68290B}" dt="2024-08-28T23:34:41.241" v="241" actId="12"/>
          <ac:spMkLst>
            <pc:docMk/>
            <pc:sldMk cId="3073956096" sldId="271"/>
            <ac:spMk id="7" creationId="{242DE204-629E-3358-6244-39219BF7F2F2}"/>
          </ac:spMkLst>
        </pc:spChg>
      </pc:sldChg>
      <pc:sldChg chg="modSp add mod">
        <pc:chgData name="Badri, Sreenivas" userId="0b43dccd-042e-4be0-871d-afa1d90d6a2e" providerId="ADAL" clId="{AF595B62-5CEC-4281-88D9-B3C0AE68290B}" dt="2024-08-28T23:34:13.830" v="235" actId="20577"/>
        <pc:sldMkLst>
          <pc:docMk/>
          <pc:sldMk cId="3887636433" sldId="273"/>
        </pc:sldMkLst>
        <pc:spChg chg="mod">
          <ac:chgData name="Badri, Sreenivas" userId="0b43dccd-042e-4be0-871d-afa1d90d6a2e" providerId="ADAL" clId="{AF595B62-5CEC-4281-88D9-B3C0AE68290B}" dt="2024-08-28T23:34:13.830" v="235" actId="20577"/>
          <ac:spMkLst>
            <pc:docMk/>
            <pc:sldMk cId="3887636433" sldId="273"/>
            <ac:spMk id="7" creationId="{242DE204-629E-3358-6244-39219BF7F2F2}"/>
          </ac:spMkLst>
        </pc:spChg>
      </pc:sldChg>
    </pc:docChg>
  </pc:docChgLst>
  <pc:docChgLst>
    <pc:chgData name="Barbas, Nick" userId="a081efdc-bf3e-4a61-bcc5-e9bc4cadfb68" providerId="ADAL" clId="{CCAB05B1-7EDB-42E6-989B-AE31EAE9F382}"/>
    <pc:docChg chg="custSel delSld modSld">
      <pc:chgData name="Barbas, Nick" userId="a081efdc-bf3e-4a61-bcc5-e9bc4cadfb68" providerId="ADAL" clId="{CCAB05B1-7EDB-42E6-989B-AE31EAE9F382}" dt="2024-09-25T16:26:46.565" v="1551" actId="20577"/>
      <pc:docMkLst>
        <pc:docMk/>
      </pc:docMkLst>
      <pc:sldChg chg="modSp mod">
        <pc:chgData name="Barbas, Nick" userId="a081efdc-bf3e-4a61-bcc5-e9bc4cadfb68" providerId="ADAL" clId="{CCAB05B1-7EDB-42E6-989B-AE31EAE9F382}" dt="2024-09-25T14:42:57.140" v="26" actId="20577"/>
        <pc:sldMkLst>
          <pc:docMk/>
          <pc:sldMk cId="730603795" sldId="260"/>
        </pc:sldMkLst>
        <pc:spChg chg="mod">
          <ac:chgData name="Barbas, Nick" userId="a081efdc-bf3e-4a61-bcc5-e9bc4cadfb68" providerId="ADAL" clId="{CCAB05B1-7EDB-42E6-989B-AE31EAE9F382}" dt="2024-09-25T14:42:57.140" v="26" actId="20577"/>
          <ac:spMkLst>
            <pc:docMk/>
            <pc:sldMk cId="730603795" sldId="260"/>
            <ac:spMk id="7" creationId="{00000000-0000-0000-0000-000000000000}"/>
          </ac:spMkLst>
        </pc:spChg>
      </pc:sldChg>
      <pc:sldChg chg="modSp mod">
        <pc:chgData name="Barbas, Nick" userId="a081efdc-bf3e-4a61-bcc5-e9bc4cadfb68" providerId="ADAL" clId="{CCAB05B1-7EDB-42E6-989B-AE31EAE9F382}" dt="2024-09-25T16:26:46.565" v="1551" actId="20577"/>
        <pc:sldMkLst>
          <pc:docMk/>
          <pc:sldMk cId="1834024318" sldId="269"/>
        </pc:sldMkLst>
        <pc:spChg chg="mod">
          <ac:chgData name="Barbas, Nick" userId="a081efdc-bf3e-4a61-bcc5-e9bc4cadfb68" providerId="ADAL" clId="{CCAB05B1-7EDB-42E6-989B-AE31EAE9F382}" dt="2024-09-25T16:26:46.565" v="1551" actId="20577"/>
          <ac:spMkLst>
            <pc:docMk/>
            <pc:sldMk cId="1834024318" sldId="269"/>
            <ac:spMk id="7" creationId="{242DE204-629E-3358-6244-39219BF7F2F2}"/>
          </ac:spMkLst>
        </pc:spChg>
      </pc:sldChg>
      <pc:sldChg chg="delSp modSp mod">
        <pc:chgData name="Barbas, Nick" userId="a081efdc-bf3e-4a61-bcc5-e9bc4cadfb68" providerId="ADAL" clId="{CCAB05B1-7EDB-42E6-989B-AE31EAE9F382}" dt="2024-09-25T16:11:33.278" v="1335" actId="20577"/>
        <pc:sldMkLst>
          <pc:docMk/>
          <pc:sldMk cId="2343497297" sldId="270"/>
        </pc:sldMkLst>
        <pc:spChg chg="mod">
          <ac:chgData name="Barbas, Nick" userId="a081efdc-bf3e-4a61-bcc5-e9bc4cadfb68" providerId="ADAL" clId="{CCAB05B1-7EDB-42E6-989B-AE31EAE9F382}" dt="2024-09-25T16:11:33.278" v="1335" actId="20577"/>
          <ac:spMkLst>
            <pc:docMk/>
            <pc:sldMk cId="2343497297" sldId="270"/>
            <ac:spMk id="7" creationId="{242DE204-629E-3358-6244-39219BF7F2F2}"/>
          </ac:spMkLst>
        </pc:spChg>
        <pc:picChg chg="del">
          <ac:chgData name="Barbas, Nick" userId="a081efdc-bf3e-4a61-bcc5-e9bc4cadfb68" providerId="ADAL" clId="{CCAB05B1-7EDB-42E6-989B-AE31EAE9F382}" dt="2024-09-25T16:03:38.012" v="462" actId="478"/>
          <ac:picMkLst>
            <pc:docMk/>
            <pc:sldMk cId="2343497297" sldId="270"/>
            <ac:picMk id="9" creationId="{14D22A2F-BE9A-D9B6-FFC5-05760A33636A}"/>
          </ac:picMkLst>
        </pc:picChg>
      </pc:sldChg>
      <pc:sldChg chg="modSp mod">
        <pc:chgData name="Barbas, Nick" userId="a081efdc-bf3e-4a61-bcc5-e9bc4cadfb68" providerId="ADAL" clId="{CCAB05B1-7EDB-42E6-989B-AE31EAE9F382}" dt="2024-09-25T15:52:01.610" v="455" actId="20577"/>
        <pc:sldMkLst>
          <pc:docMk/>
          <pc:sldMk cId="3073956096" sldId="271"/>
        </pc:sldMkLst>
        <pc:spChg chg="mod">
          <ac:chgData name="Barbas, Nick" userId="a081efdc-bf3e-4a61-bcc5-e9bc4cadfb68" providerId="ADAL" clId="{CCAB05B1-7EDB-42E6-989B-AE31EAE9F382}" dt="2024-09-25T15:52:01.610" v="455" actId="20577"/>
          <ac:spMkLst>
            <pc:docMk/>
            <pc:sldMk cId="3073956096" sldId="271"/>
            <ac:spMk id="7" creationId="{242DE204-629E-3358-6244-39219BF7F2F2}"/>
          </ac:spMkLst>
        </pc:spChg>
      </pc:sldChg>
      <pc:sldChg chg="del">
        <pc:chgData name="Barbas, Nick" userId="a081efdc-bf3e-4a61-bcc5-e9bc4cadfb68" providerId="ADAL" clId="{CCAB05B1-7EDB-42E6-989B-AE31EAE9F382}" dt="2024-09-25T15:51:56.738" v="453" actId="47"/>
        <pc:sldMkLst>
          <pc:docMk/>
          <pc:sldMk cId="2366995406" sldId="272"/>
        </pc:sldMkLst>
      </pc:sldChg>
      <pc:sldChg chg="del">
        <pc:chgData name="Barbas, Nick" userId="a081efdc-bf3e-4a61-bcc5-e9bc4cadfb68" providerId="ADAL" clId="{CCAB05B1-7EDB-42E6-989B-AE31EAE9F382}" dt="2024-09-25T15:51:52.986" v="452" actId="47"/>
        <pc:sldMkLst>
          <pc:docMk/>
          <pc:sldMk cId="3887636433" sldId="273"/>
        </pc:sldMkLst>
      </pc:sldChg>
    </pc:docChg>
  </pc:docChgLst>
  <pc:docChgLst>
    <pc:chgData name="Barbas, Nick" userId="a081efdc-bf3e-4a61-bcc5-e9bc4cadfb68" providerId="ADAL" clId="{BBDD98BC-9077-44C7-9CF7-0E2893D030DD}"/>
    <pc:docChg chg="custSel delSld modSld">
      <pc:chgData name="Barbas, Nick" userId="a081efdc-bf3e-4a61-bcc5-e9bc4cadfb68" providerId="ADAL" clId="{BBDD98BC-9077-44C7-9CF7-0E2893D030DD}" dt="2024-11-19T21:01:36.659" v="1930" actId="20577"/>
      <pc:docMkLst>
        <pc:docMk/>
      </pc:docMkLst>
      <pc:sldChg chg="modSp mod">
        <pc:chgData name="Barbas, Nick" userId="a081efdc-bf3e-4a61-bcc5-e9bc4cadfb68" providerId="ADAL" clId="{BBDD98BC-9077-44C7-9CF7-0E2893D030DD}" dt="2024-11-19T18:22:18.685" v="8" actId="20577"/>
        <pc:sldMkLst>
          <pc:docMk/>
          <pc:sldMk cId="730603795" sldId="260"/>
        </pc:sldMkLst>
        <pc:spChg chg="mod">
          <ac:chgData name="Barbas, Nick" userId="a081efdc-bf3e-4a61-bcc5-e9bc4cadfb68" providerId="ADAL" clId="{BBDD98BC-9077-44C7-9CF7-0E2893D030DD}" dt="2024-11-19T18:22:18.685" v="8" actId="20577"/>
          <ac:spMkLst>
            <pc:docMk/>
            <pc:sldMk cId="730603795" sldId="260"/>
            <ac:spMk id="7" creationId="{00000000-0000-0000-0000-000000000000}"/>
          </ac:spMkLst>
        </pc:spChg>
      </pc:sldChg>
      <pc:sldChg chg="modSp mod">
        <pc:chgData name="Barbas, Nick" userId="a081efdc-bf3e-4a61-bcc5-e9bc4cadfb68" providerId="ADAL" clId="{BBDD98BC-9077-44C7-9CF7-0E2893D030DD}" dt="2024-11-19T20:55:57.961" v="1823" actId="20577"/>
        <pc:sldMkLst>
          <pc:docMk/>
          <pc:sldMk cId="1834024318" sldId="269"/>
        </pc:sldMkLst>
        <pc:spChg chg="mod">
          <ac:chgData name="Barbas, Nick" userId="a081efdc-bf3e-4a61-bcc5-e9bc4cadfb68" providerId="ADAL" clId="{BBDD98BC-9077-44C7-9CF7-0E2893D030DD}" dt="2024-11-19T20:55:57.961" v="1823" actId="20577"/>
          <ac:spMkLst>
            <pc:docMk/>
            <pc:sldMk cId="1834024318" sldId="269"/>
            <ac:spMk id="7" creationId="{242DE204-629E-3358-6244-39219BF7F2F2}"/>
          </ac:spMkLst>
        </pc:spChg>
      </pc:sldChg>
      <pc:sldChg chg="del">
        <pc:chgData name="Barbas, Nick" userId="a081efdc-bf3e-4a61-bcc5-e9bc4cadfb68" providerId="ADAL" clId="{BBDD98BC-9077-44C7-9CF7-0E2893D030DD}" dt="2024-11-19T18:55:16.723" v="416" actId="2696"/>
        <pc:sldMkLst>
          <pc:docMk/>
          <pc:sldMk cId="2343497297" sldId="270"/>
        </pc:sldMkLst>
      </pc:sldChg>
      <pc:sldChg chg="addSp delSp modSp mod">
        <pc:chgData name="Barbas, Nick" userId="a081efdc-bf3e-4a61-bcc5-e9bc4cadfb68" providerId="ADAL" clId="{BBDD98BC-9077-44C7-9CF7-0E2893D030DD}" dt="2024-11-19T21:01:36.659" v="1930" actId="20577"/>
        <pc:sldMkLst>
          <pc:docMk/>
          <pc:sldMk cId="3073956096" sldId="271"/>
        </pc:sldMkLst>
        <pc:spChg chg="mod">
          <ac:chgData name="Barbas, Nick" userId="a081efdc-bf3e-4a61-bcc5-e9bc4cadfb68" providerId="ADAL" clId="{BBDD98BC-9077-44C7-9CF7-0E2893D030DD}" dt="2024-11-19T21:01:36.659" v="1930" actId="20577"/>
          <ac:spMkLst>
            <pc:docMk/>
            <pc:sldMk cId="3073956096" sldId="271"/>
            <ac:spMk id="7" creationId="{242DE204-629E-3358-6244-39219BF7F2F2}"/>
          </ac:spMkLst>
        </pc:spChg>
        <pc:picChg chg="add del mod">
          <ac:chgData name="Barbas, Nick" userId="a081efdc-bf3e-4a61-bcc5-e9bc4cadfb68" providerId="ADAL" clId="{BBDD98BC-9077-44C7-9CF7-0E2893D030DD}" dt="2024-11-19T19:38:03.042" v="1775" actId="478"/>
          <ac:picMkLst>
            <pc:docMk/>
            <pc:sldMk cId="3073956096" sldId="271"/>
            <ac:picMk id="5" creationId="{C5981897-31AF-EFB0-114F-0B6D924D4035}"/>
          </ac:picMkLst>
        </pc:picChg>
        <pc:picChg chg="add mod">
          <ac:chgData name="Barbas, Nick" userId="a081efdc-bf3e-4a61-bcc5-e9bc4cadfb68" providerId="ADAL" clId="{BBDD98BC-9077-44C7-9CF7-0E2893D030DD}" dt="2024-11-19T21:00:27.766" v="1825" actId="14100"/>
          <ac:picMkLst>
            <pc:docMk/>
            <pc:sldMk cId="3073956096" sldId="271"/>
            <ac:picMk id="8" creationId="{ABC2B1A9-3012-231C-55DD-ADC43D006948}"/>
          </ac:picMkLst>
        </pc:picChg>
      </pc:sldChg>
      <pc:sldChg chg="addSp delSp modSp mod">
        <pc:chgData name="Barbas, Nick" userId="a081efdc-bf3e-4a61-bcc5-e9bc4cadfb68" providerId="ADAL" clId="{BBDD98BC-9077-44C7-9CF7-0E2893D030DD}" dt="2024-11-19T19:40:51.498" v="1786" actId="1076"/>
        <pc:sldMkLst>
          <pc:docMk/>
          <pc:sldMk cId="1886674167" sldId="272"/>
        </pc:sldMkLst>
        <pc:spChg chg="mod">
          <ac:chgData name="Barbas, Nick" userId="a081efdc-bf3e-4a61-bcc5-e9bc4cadfb68" providerId="ADAL" clId="{BBDD98BC-9077-44C7-9CF7-0E2893D030DD}" dt="2024-11-19T19:29:50.944" v="1159" actId="20577"/>
          <ac:spMkLst>
            <pc:docMk/>
            <pc:sldMk cId="1886674167" sldId="272"/>
            <ac:spMk id="7" creationId="{242DE204-629E-3358-6244-39219BF7F2F2}"/>
          </ac:spMkLst>
        </pc:spChg>
        <pc:picChg chg="del">
          <ac:chgData name="Barbas, Nick" userId="a081efdc-bf3e-4a61-bcc5-e9bc4cadfb68" providerId="ADAL" clId="{BBDD98BC-9077-44C7-9CF7-0E2893D030DD}" dt="2024-11-19T18:56:15.372" v="461" actId="478"/>
          <ac:picMkLst>
            <pc:docMk/>
            <pc:sldMk cId="1886674167" sldId="272"/>
            <ac:picMk id="5" creationId="{C5981897-31AF-EFB0-114F-0B6D924D4035}"/>
          </ac:picMkLst>
        </pc:picChg>
        <pc:picChg chg="add del mod">
          <ac:chgData name="Barbas, Nick" userId="a081efdc-bf3e-4a61-bcc5-e9bc4cadfb68" providerId="ADAL" clId="{BBDD98BC-9077-44C7-9CF7-0E2893D030DD}" dt="2024-11-19T19:39:29.748" v="1781" actId="478"/>
          <ac:picMkLst>
            <pc:docMk/>
            <pc:sldMk cId="1886674167" sldId="272"/>
            <ac:picMk id="6" creationId="{A626156D-A2CF-F3BE-4854-B62FA4AEA414}"/>
          </ac:picMkLst>
        </pc:picChg>
        <pc:picChg chg="add mod">
          <ac:chgData name="Barbas, Nick" userId="a081efdc-bf3e-4a61-bcc5-e9bc4cadfb68" providerId="ADAL" clId="{BBDD98BC-9077-44C7-9CF7-0E2893D030DD}" dt="2024-11-19T19:40:51.498" v="1786" actId="1076"/>
          <ac:picMkLst>
            <pc:docMk/>
            <pc:sldMk cId="1886674167" sldId="272"/>
            <ac:picMk id="9" creationId="{9DC51DF0-C18B-6660-A16E-A9A99609E1A4}"/>
          </ac:picMkLst>
        </pc:picChg>
      </pc:sldChg>
      <pc:sldChg chg="addSp delSp modSp mod">
        <pc:chgData name="Barbas, Nick" userId="a081efdc-bf3e-4a61-bcc5-e9bc4cadfb68" providerId="ADAL" clId="{BBDD98BC-9077-44C7-9CF7-0E2893D030DD}" dt="2024-11-19T19:36:35.177" v="1772" actId="1076"/>
        <pc:sldMkLst>
          <pc:docMk/>
          <pc:sldMk cId="4137230073" sldId="273"/>
        </pc:sldMkLst>
        <pc:spChg chg="mod">
          <ac:chgData name="Barbas, Nick" userId="a081efdc-bf3e-4a61-bcc5-e9bc4cadfb68" providerId="ADAL" clId="{BBDD98BC-9077-44C7-9CF7-0E2893D030DD}" dt="2024-11-19T19:35:08.027" v="1767" actId="20577"/>
          <ac:spMkLst>
            <pc:docMk/>
            <pc:sldMk cId="4137230073" sldId="273"/>
            <ac:spMk id="7" creationId="{242DE204-629E-3358-6244-39219BF7F2F2}"/>
          </ac:spMkLst>
        </pc:spChg>
        <pc:picChg chg="add mod">
          <ac:chgData name="Barbas, Nick" userId="a081efdc-bf3e-4a61-bcc5-e9bc4cadfb68" providerId="ADAL" clId="{BBDD98BC-9077-44C7-9CF7-0E2893D030DD}" dt="2024-11-19T19:36:35.177" v="1772" actId="1076"/>
          <ac:picMkLst>
            <pc:docMk/>
            <pc:sldMk cId="4137230073" sldId="273"/>
            <ac:picMk id="5" creationId="{35D91114-78B8-7936-A34A-470435B0DB37}"/>
          </ac:picMkLst>
        </pc:picChg>
        <pc:picChg chg="del">
          <ac:chgData name="Barbas, Nick" userId="a081efdc-bf3e-4a61-bcc5-e9bc4cadfb68" providerId="ADAL" clId="{BBDD98BC-9077-44C7-9CF7-0E2893D030DD}" dt="2024-11-19T19:30:49.163" v="1160" actId="478"/>
          <ac:picMkLst>
            <pc:docMk/>
            <pc:sldMk cId="4137230073" sldId="273"/>
            <ac:picMk id="6" creationId="{A626156D-A2CF-F3BE-4854-B62FA4AEA414}"/>
          </ac:picMkLst>
        </pc:picChg>
      </pc:sldChg>
    </pc:docChg>
  </pc:docChgLst>
  <pc:docChgLst>
    <pc:chgData name="Barbas, Nick" userId="a081efdc-bf3e-4a61-bcc5-e9bc4cadfb68" providerId="ADAL" clId="{1B5E8D49-0A50-433B-8E13-7C3AA6BD73D3}"/>
    <pc:docChg chg="custSel modSld">
      <pc:chgData name="Barbas, Nick" userId="a081efdc-bf3e-4a61-bcc5-e9bc4cadfb68" providerId="ADAL" clId="{1B5E8D49-0A50-433B-8E13-7C3AA6BD73D3}" dt="2024-07-22T21:10:14.130" v="1855" actId="20577"/>
      <pc:docMkLst>
        <pc:docMk/>
      </pc:docMkLst>
      <pc:sldChg chg="modSp mod">
        <pc:chgData name="Barbas, Nick" userId="a081efdc-bf3e-4a61-bcc5-e9bc4cadfb68" providerId="ADAL" clId="{1B5E8D49-0A50-433B-8E13-7C3AA6BD73D3}" dt="2024-07-22T19:18:50.881" v="6" actId="20577"/>
        <pc:sldMkLst>
          <pc:docMk/>
          <pc:sldMk cId="730603795" sldId="260"/>
        </pc:sldMkLst>
        <pc:spChg chg="mod">
          <ac:chgData name="Barbas, Nick" userId="a081efdc-bf3e-4a61-bcc5-e9bc4cadfb68" providerId="ADAL" clId="{1B5E8D49-0A50-433B-8E13-7C3AA6BD73D3}" dt="2024-07-22T19:18:50.881" v="6" actId="20577"/>
          <ac:spMkLst>
            <pc:docMk/>
            <pc:sldMk cId="730603795" sldId="260"/>
            <ac:spMk id="7" creationId="{00000000-0000-0000-0000-000000000000}"/>
          </ac:spMkLst>
        </pc:spChg>
      </pc:sldChg>
      <pc:sldChg chg="modSp mod">
        <pc:chgData name="Barbas, Nick" userId="a081efdc-bf3e-4a61-bcc5-e9bc4cadfb68" providerId="ADAL" clId="{1B5E8D49-0A50-433B-8E13-7C3AA6BD73D3}" dt="2024-07-22T21:10:14.130" v="1855" actId="20577"/>
        <pc:sldMkLst>
          <pc:docMk/>
          <pc:sldMk cId="1834024318" sldId="269"/>
        </pc:sldMkLst>
        <pc:spChg chg="mod">
          <ac:chgData name="Barbas, Nick" userId="a081efdc-bf3e-4a61-bcc5-e9bc4cadfb68" providerId="ADAL" clId="{1B5E8D49-0A50-433B-8E13-7C3AA6BD73D3}" dt="2024-07-22T21:10:14.130" v="1855" actId="20577"/>
          <ac:spMkLst>
            <pc:docMk/>
            <pc:sldMk cId="1834024318" sldId="269"/>
            <ac:spMk id="7" creationId="{242DE204-629E-3358-6244-39219BF7F2F2}"/>
          </ac:spMkLst>
        </pc:spChg>
      </pc:sldChg>
      <pc:sldChg chg="addSp modSp mod">
        <pc:chgData name="Barbas, Nick" userId="a081efdc-bf3e-4a61-bcc5-e9bc4cadfb68" providerId="ADAL" clId="{1B5E8D49-0A50-433B-8E13-7C3AA6BD73D3}" dt="2024-07-22T21:01:57.278" v="1832" actId="1038"/>
        <pc:sldMkLst>
          <pc:docMk/>
          <pc:sldMk cId="2343497297" sldId="270"/>
        </pc:sldMkLst>
        <pc:spChg chg="mod">
          <ac:chgData name="Barbas, Nick" userId="a081efdc-bf3e-4a61-bcc5-e9bc4cadfb68" providerId="ADAL" clId="{1B5E8D49-0A50-433B-8E13-7C3AA6BD73D3}" dt="2024-07-22T20:56:38.040" v="1769" actId="20577"/>
          <ac:spMkLst>
            <pc:docMk/>
            <pc:sldMk cId="2343497297" sldId="270"/>
            <ac:spMk id="7" creationId="{242DE204-629E-3358-6244-39219BF7F2F2}"/>
          </ac:spMkLst>
        </pc:spChg>
        <pc:picChg chg="add mod">
          <ac:chgData name="Barbas, Nick" userId="a081efdc-bf3e-4a61-bcc5-e9bc4cadfb68" providerId="ADAL" clId="{1B5E8D49-0A50-433B-8E13-7C3AA6BD73D3}" dt="2024-07-22T21:01:57.278" v="1832" actId="1038"/>
          <ac:picMkLst>
            <pc:docMk/>
            <pc:sldMk cId="2343497297" sldId="270"/>
            <ac:picMk id="5" creationId="{24D4D5C1-19F5-4EFB-EB1F-C935456B5DDC}"/>
          </ac:picMkLst>
        </pc:picChg>
      </pc:sldChg>
    </pc:docChg>
  </pc:docChgLst>
  <pc:docChgLst>
    <pc:chgData name="Barbas, Nick" userId="a081efdc-bf3e-4a61-bcc5-e9bc4cadfb68" providerId="ADAL" clId="{1F1BD44C-90C4-49EE-9548-0E5BD4802F19}"/>
    <pc:docChg chg="custSel modSld">
      <pc:chgData name="Barbas, Nick" userId="a081efdc-bf3e-4a61-bcc5-e9bc4cadfb68" providerId="ADAL" clId="{1F1BD44C-90C4-49EE-9548-0E5BD4802F19}" dt="2024-08-28T22:23:09.630" v="3630" actId="13926"/>
      <pc:docMkLst>
        <pc:docMk/>
      </pc:docMkLst>
      <pc:sldChg chg="modSp mod">
        <pc:chgData name="Barbas, Nick" userId="a081efdc-bf3e-4a61-bcc5-e9bc4cadfb68" providerId="ADAL" clId="{1F1BD44C-90C4-49EE-9548-0E5BD4802F19}" dt="2024-08-28T18:51:21.117" v="33" actId="20577"/>
        <pc:sldMkLst>
          <pc:docMk/>
          <pc:sldMk cId="730603795" sldId="260"/>
        </pc:sldMkLst>
        <pc:spChg chg="mod">
          <ac:chgData name="Barbas, Nick" userId="a081efdc-bf3e-4a61-bcc5-e9bc4cadfb68" providerId="ADAL" clId="{1F1BD44C-90C4-49EE-9548-0E5BD4802F19}" dt="2024-08-28T18:51:21.117" v="33" actId="20577"/>
          <ac:spMkLst>
            <pc:docMk/>
            <pc:sldMk cId="730603795" sldId="260"/>
            <ac:spMk id="7" creationId="{00000000-0000-0000-0000-000000000000}"/>
          </ac:spMkLst>
        </pc:spChg>
      </pc:sldChg>
      <pc:sldChg chg="modSp mod">
        <pc:chgData name="Barbas, Nick" userId="a081efdc-bf3e-4a61-bcc5-e9bc4cadfb68" providerId="ADAL" clId="{1F1BD44C-90C4-49EE-9548-0E5BD4802F19}" dt="2024-08-28T19:58:35.363" v="3506" actId="20577"/>
        <pc:sldMkLst>
          <pc:docMk/>
          <pc:sldMk cId="1834024318" sldId="269"/>
        </pc:sldMkLst>
        <pc:spChg chg="mod">
          <ac:chgData name="Barbas, Nick" userId="a081efdc-bf3e-4a61-bcc5-e9bc4cadfb68" providerId="ADAL" clId="{1F1BD44C-90C4-49EE-9548-0E5BD4802F19}" dt="2024-08-28T19:58:35.363" v="3506" actId="20577"/>
          <ac:spMkLst>
            <pc:docMk/>
            <pc:sldMk cId="1834024318" sldId="269"/>
            <ac:spMk id="7" creationId="{242DE204-629E-3358-6244-39219BF7F2F2}"/>
          </ac:spMkLst>
        </pc:spChg>
      </pc:sldChg>
      <pc:sldChg chg="addSp delSp modSp mod">
        <pc:chgData name="Barbas, Nick" userId="a081efdc-bf3e-4a61-bcc5-e9bc4cadfb68" providerId="ADAL" clId="{1F1BD44C-90C4-49EE-9548-0E5BD4802F19}" dt="2024-08-28T22:23:09.630" v="3630" actId="13926"/>
        <pc:sldMkLst>
          <pc:docMk/>
          <pc:sldMk cId="2343497297" sldId="270"/>
        </pc:sldMkLst>
        <pc:spChg chg="mod">
          <ac:chgData name="Barbas, Nick" userId="a081efdc-bf3e-4a61-bcc5-e9bc4cadfb68" providerId="ADAL" clId="{1F1BD44C-90C4-49EE-9548-0E5BD4802F19}" dt="2024-08-28T22:23:09.630" v="3630" actId="13926"/>
          <ac:spMkLst>
            <pc:docMk/>
            <pc:sldMk cId="2343497297" sldId="270"/>
            <ac:spMk id="7" creationId="{242DE204-629E-3358-6244-39219BF7F2F2}"/>
          </ac:spMkLst>
        </pc:spChg>
        <pc:picChg chg="del">
          <ac:chgData name="Barbas, Nick" userId="a081efdc-bf3e-4a61-bcc5-e9bc4cadfb68" providerId="ADAL" clId="{1F1BD44C-90C4-49EE-9548-0E5BD4802F19}" dt="2024-08-28T19:42:18.895" v="2753" actId="478"/>
          <ac:picMkLst>
            <pc:docMk/>
            <pc:sldMk cId="2343497297" sldId="270"/>
            <ac:picMk id="5" creationId="{24D4D5C1-19F5-4EFB-EB1F-C935456B5DDC}"/>
          </ac:picMkLst>
        </pc:picChg>
        <pc:picChg chg="add del mod">
          <ac:chgData name="Barbas, Nick" userId="a081efdc-bf3e-4a61-bcc5-e9bc4cadfb68" providerId="ADAL" clId="{1F1BD44C-90C4-49EE-9548-0E5BD4802F19}" dt="2024-08-28T19:51:14.415" v="3263" actId="478"/>
          <ac:picMkLst>
            <pc:docMk/>
            <pc:sldMk cId="2343497297" sldId="270"/>
            <ac:picMk id="6" creationId="{D3D40EF3-6809-1D34-5622-6F6376183520}"/>
          </ac:picMkLst>
        </pc:picChg>
        <pc:picChg chg="add mod">
          <ac:chgData name="Barbas, Nick" userId="a081efdc-bf3e-4a61-bcc5-e9bc4cadfb68" providerId="ADAL" clId="{1F1BD44C-90C4-49EE-9548-0E5BD4802F19}" dt="2024-08-28T19:54:13.630" v="3456" actId="1076"/>
          <ac:picMkLst>
            <pc:docMk/>
            <pc:sldMk cId="2343497297" sldId="270"/>
            <ac:picMk id="9" creationId="{14D22A2F-BE9A-D9B6-FFC5-05760A33636A}"/>
          </ac:picMkLst>
        </pc:picChg>
      </pc:sldChg>
      <pc:sldChg chg="modSp mod">
        <pc:chgData name="Barbas, Nick" userId="a081efdc-bf3e-4a61-bcc5-e9bc4cadfb68" providerId="ADAL" clId="{1F1BD44C-90C4-49EE-9548-0E5BD4802F19}" dt="2024-08-28T22:19:57.657" v="3623" actId="20577"/>
        <pc:sldMkLst>
          <pc:docMk/>
          <pc:sldMk cId="3073956096" sldId="271"/>
        </pc:sldMkLst>
        <pc:spChg chg="mod">
          <ac:chgData name="Barbas, Nick" userId="a081efdc-bf3e-4a61-bcc5-e9bc4cadfb68" providerId="ADAL" clId="{1F1BD44C-90C4-49EE-9548-0E5BD4802F19}" dt="2024-08-28T22:19:57.657" v="3623" actId="20577"/>
          <ac:spMkLst>
            <pc:docMk/>
            <pc:sldMk cId="3073956096" sldId="271"/>
            <ac:spMk id="7" creationId="{242DE204-629E-3358-6244-39219BF7F2F2}"/>
          </ac:spMkLst>
        </pc:spChg>
      </pc:sldChg>
      <pc:sldChg chg="addSp delSp modSp mod">
        <pc:chgData name="Barbas, Nick" userId="a081efdc-bf3e-4a61-bcc5-e9bc4cadfb68" providerId="ADAL" clId="{1F1BD44C-90C4-49EE-9548-0E5BD4802F19}" dt="2024-08-28T19:37:12.579" v="2748" actId="962"/>
        <pc:sldMkLst>
          <pc:docMk/>
          <pc:sldMk cId="2366995406" sldId="272"/>
        </pc:sldMkLst>
        <pc:spChg chg="mod">
          <ac:chgData name="Barbas, Nick" userId="a081efdc-bf3e-4a61-bcc5-e9bc4cadfb68" providerId="ADAL" clId="{1F1BD44C-90C4-49EE-9548-0E5BD4802F19}" dt="2024-08-28T19:36:32.752" v="2743" actId="20577"/>
          <ac:spMkLst>
            <pc:docMk/>
            <pc:sldMk cId="2366995406" sldId="272"/>
            <ac:spMk id="7" creationId="{242DE204-629E-3358-6244-39219BF7F2F2}"/>
          </ac:spMkLst>
        </pc:spChg>
        <pc:picChg chg="del">
          <ac:chgData name="Barbas, Nick" userId="a081efdc-bf3e-4a61-bcc5-e9bc4cadfb68" providerId="ADAL" clId="{1F1BD44C-90C4-49EE-9548-0E5BD4802F19}" dt="2024-08-28T19:36:12.463" v="2729" actId="478"/>
          <ac:picMkLst>
            <pc:docMk/>
            <pc:sldMk cId="2366995406" sldId="272"/>
            <ac:picMk id="5" creationId="{24D4D5C1-19F5-4EFB-EB1F-C935456B5DDC}"/>
          </ac:picMkLst>
        </pc:picChg>
        <pc:picChg chg="add mod">
          <ac:chgData name="Barbas, Nick" userId="a081efdc-bf3e-4a61-bcc5-e9bc4cadfb68" providerId="ADAL" clId="{1F1BD44C-90C4-49EE-9548-0E5BD4802F19}" dt="2024-08-28T19:37:12.579" v="2748" actId="962"/>
          <ac:picMkLst>
            <pc:docMk/>
            <pc:sldMk cId="2366995406" sldId="272"/>
            <ac:picMk id="6" creationId="{19B24716-0E16-8A14-19FF-E2808598F8EA}"/>
          </ac:picMkLst>
        </pc:picChg>
      </pc:sldChg>
    </pc:docChg>
  </pc:docChgLst>
  <pc:docChgLst>
    <pc:chgData name="Badri, Sreenivas" userId="0b43dccd-042e-4be0-871d-afa1d90d6a2e" providerId="ADAL" clId="{AFEB6FE5-A9BA-4297-99C9-C8F1D9CF120F}"/>
    <pc:docChg chg="custSel modSld">
      <pc:chgData name="Badri, Sreenivas" userId="0b43dccd-042e-4be0-871d-afa1d90d6a2e" providerId="ADAL" clId="{AFEB6FE5-A9BA-4297-99C9-C8F1D9CF120F}" dt="2024-04-23T17:56:41.894" v="31" actId="20577"/>
      <pc:docMkLst>
        <pc:docMk/>
      </pc:docMkLst>
      <pc:sldChg chg="modSp mod">
        <pc:chgData name="Badri, Sreenivas" userId="0b43dccd-042e-4be0-871d-afa1d90d6a2e" providerId="ADAL" clId="{AFEB6FE5-A9BA-4297-99C9-C8F1D9CF120F}" dt="2024-04-23T17:56:41.894" v="31" actId="20577"/>
        <pc:sldMkLst>
          <pc:docMk/>
          <pc:sldMk cId="1834024318" sldId="269"/>
        </pc:sldMkLst>
        <pc:spChg chg="mod">
          <ac:chgData name="Badri, Sreenivas" userId="0b43dccd-042e-4be0-871d-afa1d90d6a2e" providerId="ADAL" clId="{AFEB6FE5-A9BA-4297-99C9-C8F1D9CF120F}" dt="2024-04-23T17:56:41.894" v="31" actId="20577"/>
          <ac:spMkLst>
            <pc:docMk/>
            <pc:sldMk cId="1834024318" sldId="269"/>
            <ac:spMk id="7" creationId="{242DE204-629E-3358-6244-39219BF7F2F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1631216"/>
          </a:xfrm>
          <a:prstGeom prst="rect">
            <a:avLst/>
          </a:prstGeom>
          <a:noFill/>
        </p:spPr>
        <p:txBody>
          <a:bodyPr wrap="square" rtlCol="0">
            <a:spAutoFit/>
          </a:bodyPr>
          <a:lstStyle/>
          <a:p>
            <a:r>
              <a:rPr lang="en-US" sz="2000" b="1" dirty="0"/>
              <a:t>NDCRC – Automatic Tracing and Unit Tests </a:t>
            </a:r>
          </a:p>
          <a:p>
            <a:endParaRPr lang="en-US" sz="2000" dirty="0"/>
          </a:p>
          <a:p>
            <a:r>
              <a:rPr lang="en-US" sz="2000" dirty="0"/>
              <a:t>Bryan Luker/Ashwini Krishna</a:t>
            </a:r>
          </a:p>
          <a:p>
            <a:endParaRPr lang="en-US" sz="2000" dirty="0"/>
          </a:p>
          <a:p>
            <a:r>
              <a:rPr lang="en-US" sz="2000" dirty="0"/>
              <a:t>November 21,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indent="-285750" algn="just"/>
            <a:endParaRPr lang="en-US" sz="1800" b="1" dirty="0">
              <a:effectLst/>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Timeline Update</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Next NDCRC release planned </a:t>
            </a:r>
            <a:r>
              <a:rPr lang="en-US" sz="1400" dirty="0">
                <a:effectLst/>
                <a:ea typeface="Calibri" panose="020F0502020204030204" pitchFamily="34" charset="0"/>
                <a:cs typeface="Calibri" panose="020F0502020204030204" pitchFamily="34" charset="0"/>
              </a:rPr>
              <a:t>for production on December 12, 2024 to incorporate additional malware scanning for attachments as well as stabilization bug fixes and requested enhancements</a:t>
            </a: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After December release, a final projected stabilization/enhancement release is tentatively scheduled for late January</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Platform feasible improvements to the submission form and process that are requested by both ERCOT and market users will continue in future releases if necessary</a:t>
            </a:r>
          </a:p>
          <a:p>
            <a:pPr marL="857250" lvl="2" indent="0" algn="just">
              <a:buNone/>
            </a:pPr>
            <a:endParaRPr lang="en-US" sz="1200" dirty="0">
              <a:effectLst/>
              <a:ea typeface="Calibri" panose="020F0502020204030204" pitchFamily="34" charset="0"/>
              <a:cs typeface="Calibri" panose="020F0502020204030204" pitchFamily="34" charset="0"/>
            </a:endParaRPr>
          </a:p>
          <a:p>
            <a:pPr marL="457200" lvl="1" indent="0" algn="just">
              <a:buNone/>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457200" lvl="1" indent="0" algn="just">
              <a:buNone/>
            </a:pPr>
            <a:endParaRPr lang="en-US" sz="1400" dirty="0">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Changes in</a:t>
            </a:r>
            <a:r>
              <a:rPr lang="en-US" sz="1800" b="1" dirty="0">
                <a:ea typeface="Calibri" panose="020F0502020204030204" pitchFamily="34" charset="0"/>
                <a:cs typeface="Calibri" panose="020F0502020204030204" pitchFamily="34" charset="0"/>
              </a:rPr>
              <a:t> 12/12 release</a:t>
            </a:r>
            <a:endParaRPr lang="en-US" sz="1800" b="1"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Test Requests can be submitted for multiple units at the same station</a:t>
            </a:r>
          </a:p>
          <a:p>
            <a:pPr lvl="2" algn="just">
              <a:buFont typeface="Courier New" panose="02070309020205020404" pitchFamily="49" charset="0"/>
              <a:buChar char="o"/>
            </a:pPr>
            <a:r>
              <a:rPr lang="en-US" sz="1000" dirty="0">
                <a:ea typeface="Calibri" panose="020F0502020204030204" pitchFamily="34" charset="0"/>
                <a:cs typeface="Calibri" panose="020F0502020204030204" pitchFamily="34" charset="0"/>
              </a:rPr>
              <a:t>Launch form with the “Create Bulk Request” button to open a version supporting multi-unit select, pictured below</a:t>
            </a:r>
          </a:p>
          <a:p>
            <a:pPr lvl="2" algn="just">
              <a:buFont typeface="Courier New" panose="02070309020205020404" pitchFamily="49" charset="0"/>
              <a:buChar char="o"/>
            </a:pPr>
            <a:r>
              <a:rPr lang="en-US" sz="1000" dirty="0">
                <a:ea typeface="Calibri" panose="020F0502020204030204" pitchFamily="34" charset="0"/>
                <a:cs typeface="Calibri" panose="020F0502020204030204" pitchFamily="34" charset="0"/>
              </a:rPr>
              <a:t>Hold CTRL while clicking in the “Unit Code</a:t>
            </a:r>
            <a:r>
              <a:rPr lang="en-US" sz="1000">
                <a:ea typeface="Calibri" panose="020F0502020204030204" pitchFamily="34" charset="0"/>
                <a:cs typeface="Calibri" panose="020F0502020204030204" pitchFamily="34" charset="0"/>
              </a:rPr>
              <a:t>” box </a:t>
            </a:r>
            <a:r>
              <a:rPr lang="en-US" sz="1000" dirty="0">
                <a:ea typeface="Calibri" panose="020F0502020204030204" pitchFamily="34" charset="0"/>
                <a:cs typeface="Calibri" panose="020F0502020204030204" pitchFamily="34" charset="0"/>
              </a:rPr>
              <a:t>to choose multiple units</a:t>
            </a:r>
          </a:p>
          <a:p>
            <a:pPr lvl="2" algn="just">
              <a:buFont typeface="Courier New" panose="02070309020205020404" pitchFamily="49" charset="0"/>
              <a:buChar char="o"/>
            </a:pPr>
            <a:endParaRPr lang="en-US" sz="1000" dirty="0">
              <a:ea typeface="Calibri" panose="020F0502020204030204" pitchFamily="34" charset="0"/>
              <a:cs typeface="Calibri" panose="020F0502020204030204" pitchFamily="34" charset="0"/>
            </a:endParaRPr>
          </a:p>
          <a:p>
            <a:pPr marL="1028700" lvl="2" indent="-171450" algn="just"/>
            <a:endParaRPr lang="en-US" sz="12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8" name="Picture 7" descr="Graphical user interface&#10;&#10;Description automatically generated">
            <a:extLst>
              <a:ext uri="{FF2B5EF4-FFF2-40B4-BE49-F238E27FC236}">
                <a16:creationId xmlns:a16="http://schemas.microsoft.com/office/drawing/2014/main" id="{ABC2B1A9-3012-231C-55DD-ADC43D0069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301" y="2134982"/>
            <a:ext cx="4658499" cy="4108055"/>
          </a:xfrm>
          <a:prstGeom prst="rect">
            <a:avLst/>
          </a:prstGeom>
        </p:spPr>
      </p:pic>
    </p:spTree>
    <p:extLst>
      <p:ext uri="{BB962C8B-B14F-4D97-AF65-F5344CB8AC3E}">
        <p14:creationId xmlns:p14="http://schemas.microsoft.com/office/powerpoint/2010/main" val="307395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457200" lvl="1" indent="0" algn="just">
              <a:buNone/>
            </a:pPr>
            <a:endParaRPr lang="en-US" sz="1400" dirty="0">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Changes in</a:t>
            </a:r>
            <a:r>
              <a:rPr lang="en-US" sz="1800" b="1" dirty="0">
                <a:ea typeface="Calibri" panose="020F0502020204030204" pitchFamily="34" charset="0"/>
                <a:cs typeface="Calibri" panose="020F0502020204030204" pitchFamily="34" charset="0"/>
              </a:rPr>
              <a:t> 12/12 release (continued)</a:t>
            </a:r>
            <a:endParaRPr lang="en-US" sz="1800" b="1"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Test Requests can be scheduled as recurring</a:t>
            </a:r>
          </a:p>
          <a:p>
            <a:pPr lvl="2" algn="just">
              <a:buFont typeface="Courier New" panose="02070309020205020404" pitchFamily="49" charset="0"/>
              <a:buChar char="o"/>
            </a:pPr>
            <a:r>
              <a:rPr lang="en-US" sz="1000" dirty="0">
                <a:ea typeface="Calibri" panose="020F0502020204030204" pitchFamily="34" charset="0"/>
                <a:cs typeface="Calibri" panose="020F0502020204030204" pitchFamily="34" charset="0"/>
              </a:rPr>
              <a:t>In order to flag a test as recurring, start time and end time must fall on the same day.  Set “Is Test Recurring Daily?” field to “Yes” and pick the “Number of Recurring Days” from the drop down</a:t>
            </a:r>
          </a:p>
          <a:p>
            <a:pPr lvl="2" algn="just">
              <a:buFont typeface="Courier New" panose="02070309020205020404" pitchFamily="49" charset="0"/>
              <a:buChar char="o"/>
            </a:pPr>
            <a:r>
              <a:rPr lang="en-US" sz="1000" dirty="0">
                <a:ea typeface="Calibri" panose="020F0502020204030204" pitchFamily="34" charset="0"/>
                <a:cs typeface="Calibri" panose="020F0502020204030204" pitchFamily="34" charset="0"/>
              </a:rPr>
              <a:t>After submission, the “Projected Test End Date” will be calculated and appear as read only on the form based on the selected “Test End Time” and “Number of Recurring Days” selection</a:t>
            </a:r>
          </a:p>
          <a:p>
            <a:pPr lvl="2" algn="just">
              <a:buFont typeface="Courier New" panose="02070309020205020404" pitchFamily="49" charset="0"/>
              <a:buChar char="o"/>
            </a:pPr>
            <a:r>
              <a:rPr lang="en-US" sz="1000" dirty="0">
                <a:ea typeface="Calibri" panose="020F0502020204030204" pitchFamily="34" charset="0"/>
                <a:cs typeface="Calibri" panose="020F0502020204030204" pitchFamily="34" charset="0"/>
              </a:rPr>
              <a:t>Use this feature if you only need to test for a small window on a single day, but need to repeat the test on subsequent days in the same time slot</a:t>
            </a:r>
          </a:p>
          <a:p>
            <a:pPr lvl="2" algn="just">
              <a:buFont typeface="Courier New" panose="02070309020205020404" pitchFamily="49" charset="0"/>
              <a:buChar char="o"/>
            </a:pPr>
            <a:endParaRPr lang="en-US" sz="1000" dirty="0">
              <a:ea typeface="Calibri" panose="020F0502020204030204" pitchFamily="34" charset="0"/>
              <a:cs typeface="Calibri" panose="020F0502020204030204" pitchFamily="34" charset="0"/>
            </a:endParaRPr>
          </a:p>
          <a:p>
            <a:pPr lvl="2" algn="just">
              <a:buFont typeface="Courier New" panose="02070309020205020404" pitchFamily="49" charset="0"/>
              <a:buChar char="o"/>
            </a:pPr>
            <a:endParaRPr lang="en-US" sz="1000" dirty="0">
              <a:ea typeface="Calibri" panose="020F0502020204030204" pitchFamily="34" charset="0"/>
              <a:cs typeface="Calibri" panose="020F0502020204030204" pitchFamily="34" charset="0"/>
            </a:endParaRPr>
          </a:p>
          <a:p>
            <a:pPr lvl="2" algn="just">
              <a:buFont typeface="Courier New" panose="02070309020205020404" pitchFamily="49" charset="0"/>
              <a:buChar char="o"/>
            </a:pPr>
            <a:endParaRPr lang="en-US" sz="1000" dirty="0">
              <a:ea typeface="Calibri" panose="020F0502020204030204" pitchFamily="34" charset="0"/>
              <a:cs typeface="Calibri" panose="020F0502020204030204" pitchFamily="34" charset="0"/>
            </a:endParaRPr>
          </a:p>
          <a:p>
            <a:pPr marL="1028700" lvl="2" indent="-171450" algn="just"/>
            <a:endParaRPr lang="en-US" sz="12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9" name="Picture 8" descr="Graphical user interface, application&#10;&#10;Description automatically generated">
            <a:extLst>
              <a:ext uri="{FF2B5EF4-FFF2-40B4-BE49-F238E27FC236}">
                <a16:creationId xmlns:a16="http://schemas.microsoft.com/office/drawing/2014/main" id="{9DC51DF0-C18B-6660-A16E-A9A99609E1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4101" y="2743200"/>
            <a:ext cx="6635797" cy="3228015"/>
          </a:xfrm>
          <a:prstGeom prst="rect">
            <a:avLst/>
          </a:prstGeom>
        </p:spPr>
      </p:pic>
    </p:spTree>
    <p:extLst>
      <p:ext uri="{BB962C8B-B14F-4D97-AF65-F5344CB8AC3E}">
        <p14:creationId xmlns:p14="http://schemas.microsoft.com/office/powerpoint/2010/main" val="1886674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457200" lvl="1" indent="0" algn="just">
              <a:buNone/>
            </a:pPr>
            <a:endParaRPr lang="en-US" sz="1400" dirty="0">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Changes in</a:t>
            </a:r>
            <a:r>
              <a:rPr lang="en-US" sz="1800" b="1" dirty="0">
                <a:ea typeface="Calibri" panose="020F0502020204030204" pitchFamily="34" charset="0"/>
                <a:cs typeface="Calibri" panose="020F0502020204030204" pitchFamily="34" charset="0"/>
              </a:rPr>
              <a:t> 12/12 release (continued)</a:t>
            </a:r>
            <a:endParaRPr lang="en-US" sz="1800" b="1"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Attached files are not immediately downloadable until they complete malware scanning</a:t>
            </a:r>
          </a:p>
          <a:p>
            <a:pPr lvl="2" algn="just">
              <a:buFont typeface="Courier New" panose="02070309020205020404" pitchFamily="49" charset="0"/>
              <a:buChar char="o"/>
            </a:pPr>
            <a:r>
              <a:rPr lang="en-US" sz="1200" dirty="0">
                <a:ea typeface="Calibri" panose="020F0502020204030204" pitchFamily="34" charset="0"/>
                <a:cs typeface="Calibri" panose="020F0502020204030204" pitchFamily="34" charset="0"/>
              </a:rPr>
              <a:t>When viewing a submitted form, the “Attached Documents” hyperlinks will be disabled for up to 30 seconds while malware scanning is in progress</a:t>
            </a:r>
          </a:p>
          <a:p>
            <a:pPr lvl="2" algn="just">
              <a:buFont typeface="Courier New" panose="02070309020205020404" pitchFamily="49" charset="0"/>
              <a:buChar char="o"/>
            </a:pPr>
            <a:r>
              <a:rPr lang="en-US" sz="1200" dirty="0">
                <a:effectLst/>
                <a:ea typeface="Calibri" panose="020F0502020204030204" pitchFamily="34" charset="0"/>
                <a:cs typeface="Calibri" panose="020F0502020204030204" pitchFamily="34" charset="0"/>
              </a:rPr>
              <a:t>After scanning is completed, the link should be active as it normally is unless the file was flagged as a threat, in which case the h</a:t>
            </a:r>
            <a:r>
              <a:rPr lang="en-US" sz="1200" dirty="0">
                <a:ea typeface="Calibri" panose="020F0502020204030204" pitchFamily="34" charset="0"/>
                <a:cs typeface="Calibri" panose="020F0502020204030204" pitchFamily="34" charset="0"/>
              </a:rPr>
              <a:t>yperlink will remain disabled</a:t>
            </a:r>
          </a:p>
          <a:p>
            <a:pPr lvl="2" algn="just">
              <a:buFont typeface="Courier New" panose="02070309020205020404" pitchFamily="49" charset="0"/>
              <a:buChar char="o"/>
            </a:pPr>
            <a:endParaRPr lang="en-US" sz="1200" dirty="0">
              <a:effectLst/>
              <a:ea typeface="Calibri" panose="020F0502020204030204" pitchFamily="34" charset="0"/>
              <a:cs typeface="Calibri" panose="020F0502020204030204" pitchFamily="34" charset="0"/>
            </a:endParaRPr>
          </a:p>
          <a:p>
            <a:pPr lvl="2" algn="just">
              <a:buFont typeface="Courier New" panose="02070309020205020404" pitchFamily="49" charset="0"/>
              <a:buChar char="o"/>
            </a:pPr>
            <a:endParaRPr lang="en-US" sz="1000" dirty="0">
              <a:ea typeface="Calibri" panose="020F0502020204030204" pitchFamily="34" charset="0"/>
              <a:cs typeface="Calibri" panose="020F0502020204030204" pitchFamily="34" charset="0"/>
            </a:endParaRPr>
          </a:p>
          <a:p>
            <a:pPr lvl="2" algn="just">
              <a:buFont typeface="Courier New" panose="02070309020205020404" pitchFamily="49" charset="0"/>
              <a:buChar char="o"/>
            </a:pPr>
            <a:endParaRPr lang="en-US" sz="1000" dirty="0">
              <a:ea typeface="Calibri" panose="020F0502020204030204" pitchFamily="34" charset="0"/>
              <a:cs typeface="Calibri" panose="020F0502020204030204" pitchFamily="34" charset="0"/>
            </a:endParaRPr>
          </a:p>
          <a:p>
            <a:pPr lvl="2" algn="just">
              <a:buFont typeface="Courier New" panose="02070309020205020404" pitchFamily="49" charset="0"/>
              <a:buChar char="o"/>
            </a:pPr>
            <a:endParaRPr lang="en-US" sz="1000" dirty="0">
              <a:ea typeface="Calibri" panose="020F0502020204030204" pitchFamily="34" charset="0"/>
              <a:cs typeface="Calibri" panose="020F0502020204030204" pitchFamily="34" charset="0"/>
            </a:endParaRPr>
          </a:p>
          <a:p>
            <a:pPr marL="1028700" lvl="2" indent="-171450" algn="just"/>
            <a:endParaRPr lang="en-US" sz="12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5" name="Picture 4" descr="Graphical user interface, text, application&#10;&#10;Description automatically generated">
            <a:extLst>
              <a:ext uri="{FF2B5EF4-FFF2-40B4-BE49-F238E27FC236}">
                <a16:creationId xmlns:a16="http://schemas.microsoft.com/office/drawing/2014/main" id="{35D91114-78B8-7936-A34A-470435B0DB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5610" y="2514600"/>
            <a:ext cx="6272780" cy="2904746"/>
          </a:xfrm>
          <a:prstGeom prst="rect">
            <a:avLst/>
          </a:prstGeom>
        </p:spPr>
      </p:pic>
    </p:spTree>
    <p:extLst>
      <p:ext uri="{BB962C8B-B14F-4D97-AF65-F5344CB8AC3E}">
        <p14:creationId xmlns:p14="http://schemas.microsoft.com/office/powerpoint/2010/main" val="413723007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3068</TotalTime>
  <Words>375</Words>
  <Application>Microsoft Office PowerPoint</Application>
  <PresentationFormat>On-screen Show (4:3)</PresentationFormat>
  <Paragraphs>43</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Courier New</vt:lpstr>
      <vt:lpstr>1_Custom Design</vt:lpstr>
      <vt:lpstr>Office Theme</vt:lpstr>
      <vt:lpstr>PowerPoint Presentation</vt:lpstr>
      <vt:lpstr>NDCRC – Automatic Tracing and Unit Tests</vt:lpstr>
      <vt:lpstr>NDCRC – Automatic Tracing and Unit Tests</vt:lpstr>
      <vt:lpstr>NDCRC – Automatic Tracing and Unit Tests</vt:lpstr>
      <vt:lpstr>NDCRC – Automatic Tracing and Unit Tests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64</cp:revision>
  <cp:lastPrinted>2016-01-21T20:53:15Z</cp:lastPrinted>
  <dcterms:created xsi:type="dcterms:W3CDTF">2016-01-21T15:20:31Z</dcterms:created>
  <dcterms:modified xsi:type="dcterms:W3CDTF">2024-11-20T22:11:11Z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