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9" r:id="rId7"/>
    <p:sldId id="270" r:id="rId8"/>
    <p:sldId id="267" r:id="rId9"/>
    <p:sldId id="290" r:id="rId10"/>
    <p:sldId id="281" r:id="rId11"/>
    <p:sldId id="289" r:id="rId12"/>
    <p:sldId id="287" r:id="rId13"/>
    <p:sldId id="283" r:id="rId14"/>
    <p:sldId id="279" r:id="rId15"/>
    <p:sldId id="28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A7134-66BE-495D-ADE6-E96995584A4A}" v="2" dt="2024-11-20T18:04:00.8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7D5AAA5-7DDE-4561-8C13-244E990660C2}" dt="2024-10-22T16:33:54.01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07D5AAA5-7DDE-4561-8C13-244E990660C2}" dt="2024-10-22T16:34:23.591" v="11" actId="47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add mod modGraphic">
          <ac:chgData name="Badri, Sreenivas" userId="0b43dccd-042e-4be0-871d-afa1d90d6a2e" providerId="ADAL" clId="{07D5AAA5-7DDE-4561-8C13-244E990660C2}" dt="2024-10-23T20:36:30.705" v="388" actId="20577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  <pc:spChg chg="mod">
          <ac:chgData name="Badri, Sreenivas" userId="0b43dccd-042e-4be0-871d-afa1d90d6a2e" providerId="ADAL" clId="{07D5AAA5-7DDE-4561-8C13-244E990660C2}" dt="2024-10-22T16:55:19.739" v="260" actId="122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07D5AAA5-7DDE-4561-8C13-244E990660C2}" dt="2024-10-22T16:56:27.564" v="282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  <pc:spChg chg="mod">
          <ac:chgData name="Badri, Sreenivas" userId="0b43dccd-042e-4be0-871d-afa1d90d6a2e" providerId="ADAL" clId="{07D5AAA5-7DDE-4561-8C13-244E990660C2}" dt="2024-10-22T16:46:52.475" v="31"/>
          <ac:spMkLst>
            <pc:docMk/>
            <pc:sldMk cId="2251285242" sldId="285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2T16:55:23.661" v="261" actId="122"/>
          <ac:spMkLst>
            <pc:docMk/>
            <pc:sldMk cId="2251285242" sldId="285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  <pc:spChg chg="mod">
          <ac:chgData name="Badri, Sreenivas" userId="0b43dccd-042e-4be0-871d-afa1d90d6a2e" providerId="ADAL" clId="{07D5AAA5-7DDE-4561-8C13-244E990660C2}" dt="2024-10-22T16:50:54.697" v="122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10.952" v="258" actId="122"/>
          <ac:spMkLst>
            <pc:docMk/>
            <pc:sldMk cId="602845273" sldId="286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  <pc:spChg chg="mod">
          <ac:chgData name="Badri, Sreenivas" userId="0b43dccd-042e-4be0-871d-afa1d90d6a2e" providerId="ADAL" clId="{07D5AAA5-7DDE-4561-8C13-244E990660C2}" dt="2024-10-22T16:53:12.929" v="204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04.923" v="256" actId="122"/>
          <ac:spMkLst>
            <pc:docMk/>
            <pc:sldMk cId="44312632" sldId="287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07D5AAA5-7DDE-4561-8C13-244E990660C2}" dt="2024-10-23T20:37:15.461" v="403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3T20:37:19.242" v="40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  <pc:spChg chg="mod">
          <ac:chgData name="Badri, Sreenivas" userId="0b43dccd-042e-4be0-871d-afa1d90d6a2e" providerId="ADAL" clId="{07D5AAA5-7DDE-4561-8C13-244E990660C2}" dt="2024-10-25T09:49:51.946" v="468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5T09:49:46.008" v="460" actId="20577"/>
          <ac:spMkLst>
            <pc:docMk/>
            <pc:sldMk cId="2364780633" sldId="290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4:50:00.144" v="20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B0A7134-66BE-495D-ADE6-E96995584A4A}" dt="2024-11-20T14:50:00.144" v="2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B0A7134-66BE-495D-ADE6-E96995584A4A}" dt="2024-11-20T18:04:02.427" v="129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B0A7134-66BE-495D-ADE6-E96995584A4A}" dt="2024-11-20T18:04:02.427" v="129" actId="10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del">
          <ac:chgData name="Badri, Sreenivas" userId="0b43dccd-042e-4be0-871d-afa1d90d6a2e" providerId="ADAL" clId="{5B0A7134-66BE-495D-ADE6-E96995584A4A}" dt="2024-11-20T17:57:33.080" v="21" actId="478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5B0A7134-66BE-495D-ADE6-E96995584A4A}" dt="2024-11-20T18:04:44.147" v="175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5B0A7134-66BE-495D-ADE6-E96995584A4A}" dt="2024-11-20T18:00:18.803" v="56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  <pc:spChg chg="mod">
          <ac:chgData name="Badri, Sreenivas" userId="0b43dccd-042e-4be0-871d-afa1d90d6a2e" providerId="ADAL" clId="{5B0A7134-66BE-495D-ADE6-E96995584A4A}" dt="2024-11-20T18:04:31.472" v="159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5B0A7134-66BE-495D-ADE6-E96995584A4A}" dt="2024-11-20T18:01:20.540" v="65" actId="20577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5B0A7134-66BE-495D-ADE6-E96995584A4A}" dt="2024-11-20T20:05:48.751" v="183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  <pc:spChg chg="mod">
          <ac:chgData name="Badri, Sreenivas" userId="0b43dccd-042e-4be0-871d-afa1d90d6a2e" providerId="ADAL" clId="{5B0A7134-66BE-495D-ADE6-E96995584A4A}" dt="2024-11-20T18:01:04.825" v="59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5B0A7134-66BE-495D-ADE6-E96995584A4A}" dt="2024-11-20T18:00:59.525" v="58" actId="20577"/>
          <ac:spMkLst>
            <pc:docMk/>
            <pc:sldMk cId="3102362417" sldId="289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945FFA-58B9-4609-B37F-C72120006C8B}" dt="2024-09-25T15:19:19.546" v="2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39945FFA-58B9-4609-B37F-C72120006C8B}" dt="2024-09-25T15:49:59.591" v="212" actId="20577"/>
          <ac:graphicFrameMkLst>
            <pc:docMk/>
            <pc:sldMk cId="3190927396" sldId="267"/>
            <ac:graphicFrameMk id="3" creationId="{36AE4EBE-A150-5CA2-FDE4-4EEECEFBA20C}"/>
          </ac:graphicFrameMkLst>
        </pc:graphicFrameChg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39945FFA-58B9-4609-B37F-C72120006C8B}" dt="2024-09-25T15:39:27.299" v="34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39945FFA-58B9-4609-B37F-C72120006C8B}" dt="2024-09-25T15:39:56.661" v="55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  <pc:spChg chg="mod">
          <ac:chgData name="Badri, Sreenivas" userId="0b43dccd-042e-4be0-871d-afa1d90d6a2e" providerId="ADAL" clId="{39945FFA-58B9-4609-B37F-C72120006C8B}" dt="2024-09-25T15:41:16.693" v="58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1:42.727" v="73" actId="255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  <pc:spChg chg="mod">
          <ac:chgData name="Badri, Sreenivas" userId="0b43dccd-042e-4be0-871d-afa1d90d6a2e" providerId="ADAL" clId="{39945FFA-58B9-4609-B37F-C72120006C8B}" dt="2024-09-25T15:42:04.133" v="77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19.828" v="80"/>
          <ac:spMkLst>
            <pc:docMk/>
            <pc:sldMk cId="44312632" sldId="287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  <pc:spChg chg="mod">
          <ac:chgData name="Badri, Sreenivas" userId="0b43dccd-042e-4be0-871d-afa1d90d6a2e" providerId="ADAL" clId="{39945FFA-58B9-4609-B37F-C72120006C8B}" dt="2024-09-25T15:42:40.010" v="82"/>
          <ac:spMkLst>
            <pc:docMk/>
            <pc:sldMk cId="3294682632" sldId="288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52.167" v="100" actId="6549"/>
          <ac:spMkLst>
            <pc:docMk/>
            <pc:sldMk cId="3294682632" sldId="288"/>
            <ac:spMk id="3" creationId="{2EC37A8A-0170-4164-B0E6-45E1885EC7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lake.Holt@LCRA.ORG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November 21,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 – Sreenivas Badri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0005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Blake at </a:t>
            </a:r>
            <a:r>
              <a:rPr lang="en-US" dirty="0">
                <a:hlinkClick r:id="rId3"/>
              </a:rPr>
              <a:t>Blake.Holt@LCRA.ORG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AE49BF9-9DAA-2DC6-23DD-DB48C88E3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930545"/>
              </p:ext>
            </p:extLst>
          </p:nvPr>
        </p:nvGraphicFramePr>
        <p:xfrm>
          <a:off x="381000" y="1066800"/>
          <a:ext cx="8305800" cy="4572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4048">
                  <a:extLst>
                    <a:ext uri="{9D8B030D-6E8A-4147-A177-3AD203B41FA5}">
                      <a16:colId xmlns:a16="http://schemas.microsoft.com/office/drawing/2014/main" val="3386744748"/>
                    </a:ext>
                  </a:extLst>
                </a:gridCol>
                <a:gridCol w="3576952">
                  <a:extLst>
                    <a:ext uri="{9D8B030D-6E8A-4147-A177-3AD203B41FA5}">
                      <a16:colId xmlns:a16="http://schemas.microsoft.com/office/drawing/2014/main" val="42031517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507182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627315185"/>
                    </a:ext>
                  </a:extLst>
                </a:gridCol>
              </a:tblGrid>
              <a:tr h="5848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Presenter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Start Time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034724"/>
                  </a:ext>
                </a:extLst>
              </a:tr>
              <a:tr h="30459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68994352"/>
                  </a:ext>
                </a:extLst>
              </a:tr>
              <a:tr h="30459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Updates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2:02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49784594"/>
                  </a:ext>
                </a:extLst>
              </a:tr>
              <a:tr h="30459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RTC+B Updates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2:10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3772299"/>
                  </a:ext>
                </a:extLst>
              </a:tr>
              <a:tr h="5360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RTC+B Market Submissions Process – Digital Certificates Plan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2:20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12325458"/>
                  </a:ext>
                </a:extLst>
              </a:tr>
              <a:tr h="5360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ONCOR DPC Submission Process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Amend David (ONCOR)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     2:30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32707449"/>
                  </a:ext>
                </a:extLst>
              </a:tr>
              <a:tr h="5360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Other Projects/Initiatives updates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      3:00PM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72091168"/>
                  </a:ext>
                </a:extLst>
              </a:tr>
              <a:tr h="319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Secure API Pilot Updates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Balendu Mishra/Susan Jinright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73974215"/>
                  </a:ext>
                </a:extLst>
              </a:tr>
              <a:tr h="5360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NDCRC - Generating Unit Tests and Automatic Tracing Project updates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Bryan Luker/Ashwini Krishna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49686338"/>
                  </a:ext>
                </a:extLst>
              </a:tr>
              <a:tr h="30459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Round Table Discussion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3:50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14812304"/>
                  </a:ext>
                </a:extLst>
              </a:tr>
              <a:tr h="30459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Adjourn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41090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8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/>
              <a:t>RTC+B Updates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Market Submissions Process – Digital Certificates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000" dirty="0"/>
              <a:t>RTC+B Market Submissions Process – Digital Certificates Plan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ONCOR DPC Submission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algn="ctr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200" dirty="0"/>
              <a:t>ONCOR DPC Submission Process – David Amend (ONCOR)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Other Projects/Initiatives Status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02" y="990600"/>
            <a:ext cx="8534400" cy="5193111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Secure API Pilot Updates - Balendu Mishra/Susan Jinright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NDCRC - Generating Unit Tests and Automatic Tracing Project updates – Bryan Luker/Ashwini Krishna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764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4137</TotalTime>
  <Words>285</Words>
  <Application>Microsoft Office PowerPoint</Application>
  <PresentationFormat>On-screen Show (4:3)</PresentationFormat>
  <Paragraphs>109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Project Updates</vt:lpstr>
      <vt:lpstr>RTC+B Updates</vt:lpstr>
      <vt:lpstr>RTC+B Market Submissions Process – Digital Certificates Plan</vt:lpstr>
      <vt:lpstr>ONCOR DPC Submission Process</vt:lpstr>
      <vt:lpstr>Other Projects/Initiatives Status Updates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2024-11-20T20:05:54Z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