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01" r:id="rId9"/>
    <p:sldId id="302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89" d="100"/>
          <a:sy n="89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CC tripped in blocks for a loss of approximately 449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59.983 Hz</a:t>
            </a:r>
          </a:p>
          <a:p>
            <a:r>
              <a:rPr lang="en-US" baseline="0" dirty="0"/>
              <a:t>Minimum Frequency: 59.962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7 minutes 30 seconds</a:t>
            </a:r>
          </a:p>
          <a:p>
            <a:r>
              <a:rPr lang="en-US" baseline="0" dirty="0"/>
              <a:t>ECRS Released: 0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Due to undervoltage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495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trip is not clean and small event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CC tripped in blocks for a loss of approximately 605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59.951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4 minutes 26 seconds</a:t>
            </a:r>
          </a:p>
          <a:p>
            <a:r>
              <a:rPr lang="en-US" baseline="0" dirty="0"/>
              <a:t>ECRS Released: 0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loss of comms to fuel supply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465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trip is not clean and small event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6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~777 MW</a:t>
            </a:r>
          </a:p>
          <a:p>
            <a:endParaRPr lang="en-US" baseline="0" dirty="0"/>
          </a:p>
          <a:p>
            <a:r>
              <a:rPr lang="en-US" baseline="0" dirty="0"/>
              <a:t>Starting Frequency: 59.979 Hz</a:t>
            </a:r>
          </a:p>
          <a:p>
            <a:r>
              <a:rPr lang="en-US" baseline="0" dirty="0"/>
              <a:t>Minimum Frequency: 59.915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9 minutes 42 seconds</a:t>
            </a:r>
          </a:p>
          <a:p>
            <a:r>
              <a:rPr lang="en-US" baseline="0" dirty="0"/>
              <a:t>ECRS Released: 0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boiler air flow issues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455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Frequency is outside low deadband and unit experienced runback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8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October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November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10/14/2024 12:10:11(Non-FME)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6948"/>
            <a:ext cx="8077200" cy="364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10/15/2024 17:06:19(Non-FME)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58DD73-DCA6-650F-1885-1917B702F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47800"/>
            <a:ext cx="87630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6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10/23/2024 13:17:25(Non-FME)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5AF8C4-5F97-6B97-C3A2-0CD4A0C1C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547406"/>
            <a:ext cx="8382000" cy="424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45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42894</TotalTime>
  <Words>275</Words>
  <Application>Microsoft Office PowerPoint</Application>
  <PresentationFormat>On-screen Show (4:3)</PresentationFormat>
  <Paragraphs>60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10/14/2024 12:10:11(Non-FME) </vt:lpstr>
      <vt:lpstr>10/15/2024 17:06:19(Non-FME) </vt:lpstr>
      <vt:lpstr>10/23/2024 13:17:25(Non-FME)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783</cp:revision>
  <cp:lastPrinted>2016-01-21T20:53:15Z</cp:lastPrinted>
  <dcterms:created xsi:type="dcterms:W3CDTF">2016-01-21T15:20:31Z</dcterms:created>
  <dcterms:modified xsi:type="dcterms:W3CDTF">2024-11-18T19:19:46Z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