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7" r:id="rId9"/>
    <p:sldId id="335" r:id="rId10"/>
    <p:sldId id="336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323" autoAdjust="0"/>
  </p:normalViewPr>
  <p:slideViewPr>
    <p:cSldViewPr snapToGrid="0" snapToObjects="1">
      <p:cViewPr varScale="1">
        <p:scale>
          <a:sx n="79" d="100"/>
          <a:sy n="79" d="100"/>
        </p:scale>
        <p:origin x="2142" y="29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12D7AAC5-4F2E-44D5-9842-4965642E5708}"/>
    <pc:docChg chg="custSel addSld modSld">
      <pc:chgData name="Rich, Katie" userId="3620f8dc-0feb-404a-830b-2bf5ef6469a8" providerId="ADAL" clId="{12D7AAC5-4F2E-44D5-9842-4965642E5708}" dt="2024-11-12T22:08:10.814" v="514" actId="6549"/>
      <pc:docMkLst>
        <pc:docMk/>
      </pc:docMkLst>
      <pc:sldChg chg="modSp mod">
        <pc:chgData name="Rich, Katie" userId="3620f8dc-0feb-404a-830b-2bf5ef6469a8" providerId="ADAL" clId="{12D7AAC5-4F2E-44D5-9842-4965642E5708}" dt="2024-11-12T21:52:42.116" v="10" actId="20577"/>
        <pc:sldMkLst>
          <pc:docMk/>
          <pc:sldMk cId="0" sldId="260"/>
        </pc:sldMkLst>
        <pc:spChg chg="mod">
          <ac:chgData name="Rich, Katie" userId="3620f8dc-0feb-404a-830b-2bf5ef6469a8" providerId="ADAL" clId="{12D7AAC5-4F2E-44D5-9842-4965642E5708}" dt="2024-11-12T21:52:42.116" v="10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12D7AAC5-4F2E-44D5-9842-4965642E5708}" dt="2024-11-12T22:03:47.207" v="425" actId="20577"/>
        <pc:sldMkLst>
          <pc:docMk/>
          <pc:sldMk cId="2277274887" sldId="318"/>
        </pc:sldMkLst>
        <pc:spChg chg="mod">
          <ac:chgData name="Rich, Katie" userId="3620f8dc-0feb-404a-830b-2bf5ef6469a8" providerId="ADAL" clId="{12D7AAC5-4F2E-44D5-9842-4965642E5708}" dt="2024-11-12T22:03:47.207" v="425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12D7AAC5-4F2E-44D5-9842-4965642E5708}" dt="2024-11-12T21:55:55.516" v="80" actId="5793"/>
        <pc:sldMkLst>
          <pc:docMk/>
          <pc:sldMk cId="2028478618" sldId="328"/>
        </pc:sldMkLst>
        <pc:spChg chg="mod">
          <ac:chgData name="Rich, Katie" userId="3620f8dc-0feb-404a-830b-2bf5ef6469a8" providerId="ADAL" clId="{12D7AAC5-4F2E-44D5-9842-4965642E5708}" dt="2024-11-12T21:55:55.516" v="80" actId="5793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12D7AAC5-4F2E-44D5-9842-4965642E5708}" dt="2024-11-12T22:06:51.667" v="505" actId="21"/>
        <pc:sldMkLst>
          <pc:docMk/>
          <pc:sldMk cId="3936082161" sldId="333"/>
        </pc:sldMkLst>
        <pc:spChg chg="mod">
          <ac:chgData name="Rich, Katie" userId="3620f8dc-0feb-404a-830b-2bf5ef6469a8" providerId="ADAL" clId="{12D7AAC5-4F2E-44D5-9842-4965642E5708}" dt="2024-11-12T22:06:51.667" v="505" actId="21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12D7AAC5-4F2E-44D5-9842-4965642E5708}" dt="2024-11-12T22:08:10.814" v="514" actId="6549"/>
        <pc:sldMkLst>
          <pc:docMk/>
          <pc:sldMk cId="291680222" sldId="335"/>
        </pc:sldMkLst>
        <pc:spChg chg="mod">
          <ac:chgData name="Rich, Katie" userId="3620f8dc-0feb-404a-830b-2bf5ef6469a8" providerId="ADAL" clId="{12D7AAC5-4F2E-44D5-9842-4965642E5708}" dt="2024-11-12T22:08:10.814" v="514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12D7AAC5-4F2E-44D5-9842-4965642E5708}" dt="2024-11-12T22:04:54.524" v="460" actId="20577"/>
        <pc:sldMkLst>
          <pc:docMk/>
          <pc:sldMk cId="2100108524" sldId="336"/>
        </pc:sldMkLst>
        <pc:spChg chg="mod">
          <ac:chgData name="Rich, Katie" userId="3620f8dc-0feb-404a-830b-2bf5ef6469a8" providerId="ADAL" clId="{12D7AAC5-4F2E-44D5-9842-4965642E5708}" dt="2024-11-12T22:04:54.524" v="460" actId="20577"/>
          <ac:spMkLst>
            <pc:docMk/>
            <pc:sldMk cId="2100108524" sldId="336"/>
            <ac:spMk id="3" creationId="{D0E8FE7A-0B84-57F4-0E31-B519DF9F0B82}"/>
          </ac:spMkLst>
        </pc:spChg>
      </pc:sldChg>
      <pc:sldChg chg="modSp new mod">
        <pc:chgData name="Rich, Katie" userId="3620f8dc-0feb-404a-830b-2bf5ef6469a8" providerId="ADAL" clId="{12D7AAC5-4F2E-44D5-9842-4965642E5708}" dt="2024-11-12T22:07:37.736" v="509" actId="20577"/>
        <pc:sldMkLst>
          <pc:docMk/>
          <pc:sldMk cId="3274548267" sldId="337"/>
        </pc:sldMkLst>
        <pc:spChg chg="mod">
          <ac:chgData name="Rich, Katie" userId="3620f8dc-0feb-404a-830b-2bf5ef6469a8" providerId="ADAL" clId="{12D7AAC5-4F2E-44D5-9842-4965642E5708}" dt="2024-11-12T22:06:44.158" v="504"/>
          <ac:spMkLst>
            <pc:docMk/>
            <pc:sldMk cId="3274548267" sldId="337"/>
            <ac:spMk id="2" creationId="{CB1ED9AA-D0DA-D97C-1BA7-6721863A453F}"/>
          </ac:spMkLst>
        </pc:spChg>
        <pc:spChg chg="mod">
          <ac:chgData name="Rich, Katie" userId="3620f8dc-0feb-404a-830b-2bf5ef6469a8" providerId="ADAL" clId="{12D7AAC5-4F2E-44D5-9842-4965642E5708}" dt="2024-11-12T22:07:37.736" v="509" actId="20577"/>
          <ac:spMkLst>
            <pc:docMk/>
            <pc:sldMk cId="3274548267" sldId="337"/>
            <ac:spMk id="3" creationId="{EA68CE71-6D98-1BBE-14F1-5210EB74C95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November 20,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PGRR 107, Related to NPRR1180, Inclusion of Forecasted Load in Planning Analyses – No impact IA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PGRR118, Related to NPRR1246, Energy Storage Resource Terminology Alignment for the Single-Model Era – No impact IA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NOGRR268, Related to NPRR1246, Energy Storage Resource Terminology Alignment for the Single-Model Era – No impact IA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NPRR1247, Incorporation of Congestion Cost Savings Test in Economic Evaluation of Transmission Projects – Approved as amended by the October 23, 2024 ERCOT comments (3 Nos and 11 Abstentions)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NPRR1257, Limit on Amount of RRS a Resource can Provide Using Primary Frequency Response – Tabled and referred to PDCWG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PGRR117, Addition of Resiliency Assessment and Criteria to Reflect PUCT Rule Changes – Approved as amended by the October 11, 2024 ERCOT comments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PGRR120, SSO Prevention for Generator Interconnection – Tabled and referred to PLWG and DWG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ED9AA-D0DA-D97C-1BA7-6721863A4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Recent ROS Actions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8CE71-6D98-1BBE-14F1-5210EB74C95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NOGRR271, Related to NPRR1257, Limit on Amount of RRS a Resource can Provide Using Primary Frequency Response – Tabled and referred to PDCWG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DWG Procedure Manual – Approved with revisions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AFB3B-F593-9EEC-4B9B-538A295F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NPRR1257, Limit on Amount of RRS a Resource can Provide Using Primary Frequency Response (PDCWG)</a:t>
            </a: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NOGRR271, Related to NPRR1257, Limit on Amount of RRS a Resource can Provide Using Primary Frequency Response (PDCWG)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115, Related to NPRR 1234, Interconnection Requirements for Large Loads and Modeling Standards for Loads 25 MW or Greater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119, Stability Constraint Modeling Assumptions in the Regional Transmission Plan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PGRR120, SSO Prevention for Generator Interconnection (PLWG and DWG)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December 5 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67889</TotalTime>
  <Words>423</Words>
  <Application>Microsoft Office PowerPoint</Application>
  <PresentationFormat>On-screen Show (4:3)</PresentationFormat>
  <Paragraphs>41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1227</cp:revision>
  <cp:lastPrinted>2017-05-22T18:26:12Z</cp:lastPrinted>
  <dcterms:created xsi:type="dcterms:W3CDTF">2010-04-12T23:12:02Z</dcterms:created>
  <dcterms:modified xsi:type="dcterms:W3CDTF">2024-11-12T22:08:19Z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