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09" d="100"/>
          <a:sy n="109" d="100"/>
        </p:scale>
        <p:origin x="16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October 23,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2023 - September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E48B1A2-1E41-408A-1A3F-E3AA3D3D5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401958"/>
            <a:ext cx="8129154" cy="24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2023 - September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AEB33EF-BDB4-D7DE-E350-1388EBC5A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62" y="1753561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2023 - September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C3ECB96-57C1-ADAD-E2A0-4F428F544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792" y="1371600"/>
            <a:ext cx="8104908" cy="244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2023 - September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119D158-151D-5F7F-97D8-DE0AC73D3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35368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2023 - September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D0219ED-E598-3DE1-AB8C-50E226874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57402"/>
            <a:ext cx="8140132" cy="298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September 2023 - September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D0599A1-AA6A-DBDF-3FC5-B5C4A1685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66" y="1371600"/>
            <a:ext cx="8134868" cy="245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</a:t>
            </a:r>
            <a:r>
              <a:rPr lang="en-US" sz="1800" dirty="0">
                <a:cs typeface="Times New Roman" panose="02020603050405020304" pitchFamily="18" charset="0"/>
              </a:rPr>
              <a:t>September 2024 – October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remained relatively flat at $1.73 billion in October 2024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Real-time and day-ahead prices remained relatively flat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slightly dropped from $3.92 billion in September 2024 to $3.82 billion in October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October 2023 – October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E729DE-6363-C461-DFE2-9766D896D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54" y="1676400"/>
            <a:ext cx="7689715" cy="333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October 2023 – October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D9EEB4-4B07-D7C0-611C-189C13DAD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747229"/>
            <a:ext cx="7924801" cy="34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October 2023 – October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66B754-BFBD-022E-2BCB-190330215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447800"/>
            <a:ext cx="8032614" cy="374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End-October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October 31,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38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92267-5916-D9D9-D26B-FA3EAE870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4" y="1600200"/>
            <a:ext cx="8104296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September 2024 – October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91AC8C-7B09-46E0-F368-503BCB8B8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76400"/>
            <a:ext cx="8155706" cy="315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October 2022 - October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2572C3-4607-A45C-479F-4310EE7C9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65" y="1447800"/>
            <a:ext cx="7989077" cy="347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October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8C5F30-974B-E103-8DE6-03EABC493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116" y="1670151"/>
            <a:ext cx="6553768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179172</TotalTime>
  <Words>787</Words>
  <Application>Microsoft Office PowerPoint</Application>
  <PresentationFormat>On-screen 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September 2024 – October 2024</vt:lpstr>
      <vt:lpstr>TPE and Forward Adjustment Factors: October 2023 – October 2024 </vt:lpstr>
      <vt:lpstr>TPE/Real-Time &amp; Day-Ahead Daily Average Settlement Point Prices for HB_NORT:H October 2023 – October 2024 </vt:lpstr>
      <vt:lpstr>Available Credit by Type Compared to Total Potential Exposure (TPE):  October 2023 – October 2024</vt:lpstr>
      <vt:lpstr>Issuer Credit Limits vs Total LC Amounts Per Issuer: End-October 2024</vt:lpstr>
      <vt:lpstr>Discretionary Collateral September 2024 – October 2024</vt:lpstr>
      <vt:lpstr>Discretionary Collateral by Market Segment October 2022 - October 2024</vt:lpstr>
      <vt:lpstr>TPE and Discretionary Collateral by Market Segment - October 2024</vt:lpstr>
      <vt:lpstr>TPEA Coverage of Settlements September 2023 - September 2024 </vt:lpstr>
      <vt:lpstr>TPEA Coverage of Settlements September 2023 - September 2024 </vt:lpstr>
      <vt:lpstr>TPEA Coverage of Settlements September 2023 - September 2024 </vt:lpstr>
      <vt:lpstr>TPEA Coverage of Settlements September 2023 - September 2024 </vt:lpstr>
      <vt:lpstr>TPEA Coverage of Settlements September 2023 - September 2024 </vt:lpstr>
      <vt:lpstr>TPEA Coverage of Settlements September 2023 - September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Rizaldy Zapanta</cp:lastModifiedBy>
  <cp:revision>1168</cp:revision>
  <cp:lastPrinted>2019-06-18T19:02:16Z</cp:lastPrinted>
  <dcterms:created xsi:type="dcterms:W3CDTF">2016-01-21T15:20:31Z</dcterms:created>
  <dcterms:modified xsi:type="dcterms:W3CDTF">2024-11-12T17:07:48Z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