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8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06ADE0-151E-C1A5-5981-3B026F0FE1B6}" name="Zapanta, Zaldy" initials="RZ" userId="S::Rizaldy.Zapanta@ercot.com::0a5d519a-fdbc-4590-9386-ba6f3827ebd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548" y="84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www.ercot.com/services/rq/credit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Update on Transitioning to the New LC and Surety Bond Templates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November 15,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 Transitioning to the New LC and Surety Bond Templates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forms for Letters of Credit and Surety bonds were published on 9/1/2023 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https://www.ercot.com/services/rq/credit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Current status of transitioning to the new forms: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Deadline for conversion: April 1, 2025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ERCOT will send out a Market Notice on December 2, 2024 and each month thereafter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ERCOT will reach out to the affected Market Participants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F067AB-66A9-DE19-BC2A-26879441F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2286000"/>
            <a:ext cx="340995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1781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49222</TotalTime>
  <Words>103</Words>
  <Application>Microsoft Office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Roboto</vt:lpstr>
      <vt:lpstr>Symbol</vt:lpstr>
      <vt:lpstr>1_Custom Design</vt:lpstr>
      <vt:lpstr>Office Theme</vt:lpstr>
      <vt:lpstr>Custom Design</vt:lpstr>
      <vt:lpstr>PowerPoint Presentation</vt:lpstr>
      <vt:lpstr> Transitioning to the New LC and Surety Bond Templates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575</cp:revision>
  <cp:lastPrinted>2016-01-21T20:53:15Z</cp:lastPrinted>
  <dcterms:created xsi:type="dcterms:W3CDTF">2016-01-21T15:20:31Z</dcterms:created>
  <dcterms:modified xsi:type="dcterms:W3CDTF">2024-11-12T17:26:35Z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