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84" r:id="rId2"/>
    <p:sldId id="353" r:id="rId3"/>
    <p:sldId id="318" r:id="rId4"/>
    <p:sldId id="319" r:id="rId5"/>
    <p:sldId id="320" r:id="rId6"/>
    <p:sldId id="321" r:id="rId7"/>
    <p:sldId id="322" r:id="rId8"/>
    <p:sldId id="323" r:id="rId9"/>
    <p:sldId id="354" r:id="rId10"/>
    <p:sldId id="355" r:id="rId11"/>
    <p:sldId id="356" r:id="rId12"/>
    <p:sldId id="357" r:id="rId13"/>
    <p:sldId id="28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F3E42"/>
    <a:srgbClr val="860038"/>
    <a:srgbClr val="49A942"/>
    <a:srgbClr val="717073"/>
    <a:srgbClr val="003D83"/>
    <a:srgbClr val="0076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37" autoAdjust="0"/>
    <p:restoredTop sz="96357" autoAdjust="0"/>
  </p:normalViewPr>
  <p:slideViewPr>
    <p:cSldViewPr snapToGrid="0" snapToObjects="1">
      <p:cViewPr varScale="1">
        <p:scale>
          <a:sx n="82" d="100"/>
          <a:sy n="82" d="100"/>
        </p:scale>
        <p:origin x="619" y="58"/>
      </p:cViewPr>
      <p:guideLst>
        <p:guide orient="horz" pos="2160"/>
        <p:guide pos="3840"/>
      </p:guideLst>
    </p:cSldViewPr>
  </p:slideViewPr>
  <p:notesTextViewPr>
    <p:cViewPr>
      <p:scale>
        <a:sx n="3" d="2"/>
        <a:sy n="3" d="2"/>
      </p:scale>
      <p:origin x="0" y="0"/>
    </p:cViewPr>
  </p:notesTextViewPr>
  <p:sorterViewPr>
    <p:cViewPr>
      <p:scale>
        <a:sx n="100" d="100"/>
        <a:sy n="100" d="100"/>
      </p:scale>
      <p:origin x="0" y="-45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C1C0E3-AFF0-B540-BDA0-8122F751C8D9}" type="datetimeFigureOut">
              <a:rPr lang="en-US" smtClean="0"/>
              <a:t>10/27/2024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90CC79-1C0C-F642-A258-1ED897B181D2}" type="slidenum">
              <a:rPr lang="en-US" smtClean="0"/>
              <a:t>‹#›</a:t>
            </a:fld>
            <a:endParaRPr lang="en-US" dirty="0"/>
          </a:p>
        </p:txBody>
      </p:sp>
    </p:spTree>
    <p:extLst>
      <p:ext uri="{BB962C8B-B14F-4D97-AF65-F5344CB8AC3E}">
        <p14:creationId xmlns:p14="http://schemas.microsoft.com/office/powerpoint/2010/main" val="1692361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90CC79-1C0C-F642-A258-1ED897B181D2}" type="slidenum">
              <a:rPr lang="en-US" smtClean="0"/>
              <a:t>1</a:t>
            </a:fld>
            <a:endParaRPr lang="en-US" dirty="0"/>
          </a:p>
        </p:txBody>
      </p:sp>
    </p:spTree>
    <p:extLst>
      <p:ext uri="{BB962C8B-B14F-4D97-AF65-F5344CB8AC3E}">
        <p14:creationId xmlns:p14="http://schemas.microsoft.com/office/powerpoint/2010/main" val="2307591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lvl="0" indent="0">
              <a:buFontTx/>
              <a:buNone/>
            </a:pPr>
            <a:endParaRPr lang="en-US" i="0" dirty="0"/>
          </a:p>
        </p:txBody>
      </p:sp>
      <p:sp>
        <p:nvSpPr>
          <p:cNvPr id="4" name="Slide Number Placeholder 3"/>
          <p:cNvSpPr>
            <a:spLocks noGrp="1"/>
          </p:cNvSpPr>
          <p:nvPr>
            <p:ph type="sldNum" sz="quarter" idx="10"/>
          </p:nvPr>
        </p:nvSpPr>
        <p:spPr/>
        <p:txBody>
          <a:bodyPr/>
          <a:lstStyle/>
          <a:p>
            <a:fld id="{3977F8D5-2277-D641-BB43-4D0CBACC326E}" type="slidenum">
              <a:rPr lang="en-US" smtClean="0"/>
              <a:pPr/>
              <a:t>10</a:t>
            </a:fld>
            <a:endParaRPr lang="en-US"/>
          </a:p>
        </p:txBody>
      </p:sp>
    </p:spTree>
    <p:extLst>
      <p:ext uri="{BB962C8B-B14F-4D97-AF65-F5344CB8AC3E}">
        <p14:creationId xmlns:p14="http://schemas.microsoft.com/office/powerpoint/2010/main" val="3264713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lvl="0" indent="0">
              <a:buFontTx/>
              <a:buNone/>
            </a:pPr>
            <a:endParaRPr lang="en-US" i="0" dirty="0"/>
          </a:p>
        </p:txBody>
      </p:sp>
      <p:sp>
        <p:nvSpPr>
          <p:cNvPr id="4" name="Slide Number Placeholder 3"/>
          <p:cNvSpPr>
            <a:spLocks noGrp="1"/>
          </p:cNvSpPr>
          <p:nvPr>
            <p:ph type="sldNum" sz="quarter" idx="10"/>
          </p:nvPr>
        </p:nvSpPr>
        <p:spPr/>
        <p:txBody>
          <a:bodyPr/>
          <a:lstStyle/>
          <a:p>
            <a:fld id="{3977F8D5-2277-D641-BB43-4D0CBACC326E}" type="slidenum">
              <a:rPr lang="en-US" smtClean="0"/>
              <a:pPr/>
              <a:t>11</a:t>
            </a:fld>
            <a:endParaRPr lang="en-US"/>
          </a:p>
        </p:txBody>
      </p:sp>
    </p:spTree>
    <p:extLst>
      <p:ext uri="{BB962C8B-B14F-4D97-AF65-F5344CB8AC3E}">
        <p14:creationId xmlns:p14="http://schemas.microsoft.com/office/powerpoint/2010/main" val="404573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lvl="0" indent="0">
              <a:buFontTx/>
              <a:buNone/>
            </a:pPr>
            <a:endParaRPr lang="en-US" i="0" dirty="0"/>
          </a:p>
        </p:txBody>
      </p:sp>
      <p:sp>
        <p:nvSpPr>
          <p:cNvPr id="4" name="Slide Number Placeholder 3"/>
          <p:cNvSpPr>
            <a:spLocks noGrp="1"/>
          </p:cNvSpPr>
          <p:nvPr>
            <p:ph type="sldNum" sz="quarter" idx="10"/>
          </p:nvPr>
        </p:nvSpPr>
        <p:spPr/>
        <p:txBody>
          <a:bodyPr/>
          <a:lstStyle/>
          <a:p>
            <a:fld id="{3977F8D5-2277-D641-BB43-4D0CBACC326E}" type="slidenum">
              <a:rPr lang="en-US" smtClean="0"/>
              <a:pPr/>
              <a:t>12</a:t>
            </a:fld>
            <a:endParaRPr lang="en-US"/>
          </a:p>
        </p:txBody>
      </p:sp>
    </p:spTree>
    <p:extLst>
      <p:ext uri="{BB962C8B-B14F-4D97-AF65-F5344CB8AC3E}">
        <p14:creationId xmlns:p14="http://schemas.microsoft.com/office/powerpoint/2010/main" val="2589486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lvl="0" indent="0">
              <a:buFontTx/>
              <a:buNone/>
            </a:pPr>
            <a:endParaRPr lang="en-US" i="0" dirty="0"/>
          </a:p>
        </p:txBody>
      </p:sp>
      <p:sp>
        <p:nvSpPr>
          <p:cNvPr id="4" name="Slide Number Placeholder 3"/>
          <p:cNvSpPr>
            <a:spLocks noGrp="1"/>
          </p:cNvSpPr>
          <p:nvPr>
            <p:ph type="sldNum" sz="quarter" idx="10"/>
          </p:nvPr>
        </p:nvSpPr>
        <p:spPr/>
        <p:txBody>
          <a:bodyPr/>
          <a:lstStyle/>
          <a:p>
            <a:fld id="{3977F8D5-2277-D641-BB43-4D0CBACC326E}" type="slidenum">
              <a:rPr lang="en-US" smtClean="0"/>
              <a:pPr/>
              <a:t>2</a:t>
            </a:fld>
            <a:endParaRPr lang="en-US"/>
          </a:p>
        </p:txBody>
      </p:sp>
    </p:spTree>
    <p:extLst>
      <p:ext uri="{BB962C8B-B14F-4D97-AF65-F5344CB8AC3E}">
        <p14:creationId xmlns:p14="http://schemas.microsoft.com/office/powerpoint/2010/main" val="1224219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lvl="0" indent="0">
              <a:buFontTx/>
              <a:buNone/>
            </a:pPr>
            <a:endParaRPr lang="en-US" i="0" dirty="0"/>
          </a:p>
        </p:txBody>
      </p:sp>
      <p:sp>
        <p:nvSpPr>
          <p:cNvPr id="4" name="Slide Number Placeholder 3"/>
          <p:cNvSpPr>
            <a:spLocks noGrp="1"/>
          </p:cNvSpPr>
          <p:nvPr>
            <p:ph type="sldNum" sz="quarter" idx="10"/>
          </p:nvPr>
        </p:nvSpPr>
        <p:spPr/>
        <p:txBody>
          <a:bodyPr/>
          <a:lstStyle/>
          <a:p>
            <a:fld id="{3977F8D5-2277-D641-BB43-4D0CBACC326E}" type="slidenum">
              <a:rPr lang="en-US" smtClean="0"/>
              <a:pPr/>
              <a:t>3</a:t>
            </a:fld>
            <a:endParaRPr lang="en-US"/>
          </a:p>
        </p:txBody>
      </p:sp>
    </p:spTree>
    <p:extLst>
      <p:ext uri="{BB962C8B-B14F-4D97-AF65-F5344CB8AC3E}">
        <p14:creationId xmlns:p14="http://schemas.microsoft.com/office/powerpoint/2010/main" val="4104115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lvl="0" indent="0">
              <a:buFontTx/>
              <a:buNone/>
            </a:pPr>
            <a:endParaRPr lang="en-US" i="0" dirty="0"/>
          </a:p>
        </p:txBody>
      </p:sp>
      <p:sp>
        <p:nvSpPr>
          <p:cNvPr id="4" name="Slide Number Placeholder 3"/>
          <p:cNvSpPr>
            <a:spLocks noGrp="1"/>
          </p:cNvSpPr>
          <p:nvPr>
            <p:ph type="sldNum" sz="quarter" idx="10"/>
          </p:nvPr>
        </p:nvSpPr>
        <p:spPr/>
        <p:txBody>
          <a:bodyPr/>
          <a:lstStyle/>
          <a:p>
            <a:fld id="{3977F8D5-2277-D641-BB43-4D0CBACC326E}" type="slidenum">
              <a:rPr lang="en-US" smtClean="0"/>
              <a:pPr/>
              <a:t>4</a:t>
            </a:fld>
            <a:endParaRPr lang="en-US"/>
          </a:p>
        </p:txBody>
      </p:sp>
    </p:spTree>
    <p:extLst>
      <p:ext uri="{BB962C8B-B14F-4D97-AF65-F5344CB8AC3E}">
        <p14:creationId xmlns:p14="http://schemas.microsoft.com/office/powerpoint/2010/main" val="2929051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lvl="0" indent="0">
              <a:buFontTx/>
              <a:buNone/>
            </a:pPr>
            <a:endParaRPr lang="en-US" i="0" dirty="0"/>
          </a:p>
        </p:txBody>
      </p:sp>
      <p:sp>
        <p:nvSpPr>
          <p:cNvPr id="4" name="Slide Number Placeholder 3"/>
          <p:cNvSpPr>
            <a:spLocks noGrp="1"/>
          </p:cNvSpPr>
          <p:nvPr>
            <p:ph type="sldNum" sz="quarter" idx="10"/>
          </p:nvPr>
        </p:nvSpPr>
        <p:spPr/>
        <p:txBody>
          <a:bodyPr/>
          <a:lstStyle/>
          <a:p>
            <a:fld id="{3977F8D5-2277-D641-BB43-4D0CBACC326E}" type="slidenum">
              <a:rPr lang="en-US" smtClean="0"/>
              <a:pPr/>
              <a:t>5</a:t>
            </a:fld>
            <a:endParaRPr lang="en-US"/>
          </a:p>
        </p:txBody>
      </p:sp>
    </p:spTree>
    <p:extLst>
      <p:ext uri="{BB962C8B-B14F-4D97-AF65-F5344CB8AC3E}">
        <p14:creationId xmlns:p14="http://schemas.microsoft.com/office/powerpoint/2010/main" val="120857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lvl="0" indent="0">
              <a:buFontTx/>
              <a:buNone/>
            </a:pPr>
            <a:endParaRPr lang="en-US" i="0" dirty="0"/>
          </a:p>
        </p:txBody>
      </p:sp>
      <p:sp>
        <p:nvSpPr>
          <p:cNvPr id="4" name="Slide Number Placeholder 3"/>
          <p:cNvSpPr>
            <a:spLocks noGrp="1"/>
          </p:cNvSpPr>
          <p:nvPr>
            <p:ph type="sldNum" sz="quarter" idx="10"/>
          </p:nvPr>
        </p:nvSpPr>
        <p:spPr/>
        <p:txBody>
          <a:bodyPr/>
          <a:lstStyle/>
          <a:p>
            <a:fld id="{3977F8D5-2277-D641-BB43-4D0CBACC326E}" type="slidenum">
              <a:rPr lang="en-US" smtClean="0"/>
              <a:pPr/>
              <a:t>6</a:t>
            </a:fld>
            <a:endParaRPr lang="en-US"/>
          </a:p>
        </p:txBody>
      </p:sp>
    </p:spTree>
    <p:extLst>
      <p:ext uri="{BB962C8B-B14F-4D97-AF65-F5344CB8AC3E}">
        <p14:creationId xmlns:p14="http://schemas.microsoft.com/office/powerpoint/2010/main" val="360230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lvl="0" indent="0">
              <a:buFontTx/>
              <a:buNone/>
            </a:pPr>
            <a:endParaRPr lang="en-US" i="0" dirty="0"/>
          </a:p>
        </p:txBody>
      </p:sp>
      <p:sp>
        <p:nvSpPr>
          <p:cNvPr id="4" name="Slide Number Placeholder 3"/>
          <p:cNvSpPr>
            <a:spLocks noGrp="1"/>
          </p:cNvSpPr>
          <p:nvPr>
            <p:ph type="sldNum" sz="quarter" idx="10"/>
          </p:nvPr>
        </p:nvSpPr>
        <p:spPr/>
        <p:txBody>
          <a:bodyPr/>
          <a:lstStyle/>
          <a:p>
            <a:fld id="{3977F8D5-2277-D641-BB43-4D0CBACC326E}" type="slidenum">
              <a:rPr lang="en-US" smtClean="0"/>
              <a:pPr/>
              <a:t>7</a:t>
            </a:fld>
            <a:endParaRPr lang="en-US"/>
          </a:p>
        </p:txBody>
      </p:sp>
    </p:spTree>
    <p:extLst>
      <p:ext uri="{BB962C8B-B14F-4D97-AF65-F5344CB8AC3E}">
        <p14:creationId xmlns:p14="http://schemas.microsoft.com/office/powerpoint/2010/main" val="3549069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lvl="0" indent="0">
              <a:buFontTx/>
              <a:buNone/>
            </a:pPr>
            <a:endParaRPr lang="en-US" i="0" dirty="0"/>
          </a:p>
        </p:txBody>
      </p:sp>
      <p:sp>
        <p:nvSpPr>
          <p:cNvPr id="4" name="Slide Number Placeholder 3"/>
          <p:cNvSpPr>
            <a:spLocks noGrp="1"/>
          </p:cNvSpPr>
          <p:nvPr>
            <p:ph type="sldNum" sz="quarter" idx="10"/>
          </p:nvPr>
        </p:nvSpPr>
        <p:spPr/>
        <p:txBody>
          <a:bodyPr/>
          <a:lstStyle/>
          <a:p>
            <a:fld id="{3977F8D5-2277-D641-BB43-4D0CBACC326E}" type="slidenum">
              <a:rPr lang="en-US" smtClean="0"/>
              <a:pPr/>
              <a:t>8</a:t>
            </a:fld>
            <a:endParaRPr lang="en-US"/>
          </a:p>
        </p:txBody>
      </p:sp>
    </p:spTree>
    <p:extLst>
      <p:ext uri="{BB962C8B-B14F-4D97-AF65-F5344CB8AC3E}">
        <p14:creationId xmlns:p14="http://schemas.microsoft.com/office/powerpoint/2010/main" val="3573641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lvl="0" indent="0">
              <a:buFontTx/>
              <a:buNone/>
            </a:pPr>
            <a:endParaRPr lang="en-US" i="0" dirty="0"/>
          </a:p>
        </p:txBody>
      </p:sp>
      <p:sp>
        <p:nvSpPr>
          <p:cNvPr id="4" name="Slide Number Placeholder 3"/>
          <p:cNvSpPr>
            <a:spLocks noGrp="1"/>
          </p:cNvSpPr>
          <p:nvPr>
            <p:ph type="sldNum" sz="quarter" idx="10"/>
          </p:nvPr>
        </p:nvSpPr>
        <p:spPr/>
        <p:txBody>
          <a:bodyPr/>
          <a:lstStyle/>
          <a:p>
            <a:fld id="{3977F8D5-2277-D641-BB43-4D0CBACC326E}" type="slidenum">
              <a:rPr lang="en-US" smtClean="0"/>
              <a:pPr/>
              <a:t>9</a:t>
            </a:fld>
            <a:endParaRPr lang="en-US"/>
          </a:p>
        </p:txBody>
      </p:sp>
    </p:spTree>
    <p:extLst>
      <p:ext uri="{BB962C8B-B14F-4D97-AF65-F5344CB8AC3E}">
        <p14:creationId xmlns:p14="http://schemas.microsoft.com/office/powerpoint/2010/main" val="39112153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Image 0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D357E16-E70C-D34A-BE6E-EAA50A7F1EF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50" y="858"/>
            <a:ext cx="12188950" cy="6856284"/>
          </a:xfrm>
          <a:prstGeom prst="rect">
            <a:avLst/>
          </a:prstGeom>
        </p:spPr>
      </p:pic>
      <p:sp>
        <p:nvSpPr>
          <p:cNvPr id="2" name="Title 1">
            <a:extLst>
              <a:ext uri="{FF2B5EF4-FFF2-40B4-BE49-F238E27FC236}">
                <a16:creationId xmlns:a16="http://schemas.microsoft.com/office/drawing/2014/main" id="{092E86F6-6F17-8544-B84F-D91A1E610987}"/>
              </a:ext>
            </a:extLst>
          </p:cNvPr>
          <p:cNvSpPr>
            <a:spLocks noGrp="1"/>
          </p:cNvSpPr>
          <p:nvPr>
            <p:ph type="ctrTitle" hasCustomPrompt="1"/>
          </p:nvPr>
        </p:nvSpPr>
        <p:spPr>
          <a:xfrm>
            <a:off x="609601" y="2672079"/>
            <a:ext cx="10744199" cy="2311560"/>
          </a:xfrm>
        </p:spPr>
        <p:txBody>
          <a:bodyPr anchor="b">
            <a:normAutofit/>
          </a:bodyPr>
          <a:lstStyle>
            <a:lvl1pPr algn="l">
              <a:defRPr sz="42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1534A80C-A052-BE4E-86B4-E3EE2F3F8C7F}"/>
              </a:ext>
            </a:extLst>
          </p:cNvPr>
          <p:cNvSpPr>
            <a:spLocks noGrp="1"/>
          </p:cNvSpPr>
          <p:nvPr>
            <p:ph type="subTitle" idx="1" hasCustomPrompt="1"/>
          </p:nvPr>
        </p:nvSpPr>
        <p:spPr>
          <a:xfrm>
            <a:off x="609601" y="4986100"/>
            <a:ext cx="10744199" cy="330675"/>
          </a:xfrm>
        </p:spPr>
        <p:txBody>
          <a:bodyPr>
            <a:normAutofit/>
          </a:bodyPr>
          <a:lstStyle>
            <a:lvl1pPr marL="0" indent="0" algn="l">
              <a:buNone/>
              <a:defRPr sz="17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a:extLst>
              <a:ext uri="{FF2B5EF4-FFF2-40B4-BE49-F238E27FC236}">
                <a16:creationId xmlns:a16="http://schemas.microsoft.com/office/drawing/2014/main" id="{3F4AB7F2-335F-5C41-95A0-763AF01D40FB}"/>
              </a:ext>
            </a:extLst>
          </p:cNvPr>
          <p:cNvSpPr txBox="1"/>
          <p:nvPr userDrawn="1"/>
        </p:nvSpPr>
        <p:spPr>
          <a:xfrm>
            <a:off x="0" y="6479619"/>
            <a:ext cx="12192000" cy="246221"/>
          </a:xfrm>
          <a:prstGeom prst="rect">
            <a:avLst/>
          </a:prstGeom>
          <a:noFill/>
        </p:spPr>
        <p:txBody>
          <a:bodyPr wrap="square" rtlCol="0">
            <a:spAutoFit/>
          </a:bodyPr>
          <a:lstStyle/>
          <a:p>
            <a:pPr algn="ctr"/>
            <a:r>
              <a:rPr lang="en-US" sz="1000" i="1" kern="1200" dirty="0">
                <a:solidFill>
                  <a:schemeClr val="bg1"/>
                </a:solidFill>
                <a:effectLst/>
                <a:latin typeface="+mn-lt"/>
                <a:ea typeface="+mn-ea"/>
                <a:cs typeface="+mn-cs"/>
              </a:rPr>
              <a:t>Confidential – For internal purposes only</a:t>
            </a:r>
            <a:endParaRPr lang="en-US" sz="1000" kern="1200" dirty="0">
              <a:solidFill>
                <a:schemeClr val="bg1"/>
              </a:solidFill>
              <a:effectLst/>
              <a:latin typeface="+mn-lt"/>
              <a:ea typeface="+mn-ea"/>
              <a:cs typeface="+mn-cs"/>
            </a:endParaRPr>
          </a:p>
        </p:txBody>
      </p:sp>
      <p:sp>
        <p:nvSpPr>
          <p:cNvPr id="10" name="Text Placeholder 9">
            <a:extLst>
              <a:ext uri="{FF2B5EF4-FFF2-40B4-BE49-F238E27FC236}">
                <a16:creationId xmlns:a16="http://schemas.microsoft.com/office/drawing/2014/main" id="{B8C52F44-F800-1E4F-8855-47A356E2DF74}"/>
              </a:ext>
            </a:extLst>
          </p:cNvPr>
          <p:cNvSpPr>
            <a:spLocks noGrp="1"/>
          </p:cNvSpPr>
          <p:nvPr>
            <p:ph type="body" sz="quarter" idx="11" hasCustomPrompt="1"/>
          </p:nvPr>
        </p:nvSpPr>
        <p:spPr>
          <a:xfrm>
            <a:off x="591672" y="6079372"/>
            <a:ext cx="6104964" cy="392112"/>
          </a:xfrm>
        </p:spPr>
        <p:txBody>
          <a:bodyPr>
            <a:normAutofit/>
          </a:bodyPr>
          <a:lstStyle>
            <a:lvl1pPr>
              <a:defRPr sz="1500" b="1">
                <a:solidFill>
                  <a:schemeClr val="bg1"/>
                </a:solidFill>
              </a:defRPr>
            </a:lvl1pPr>
          </a:lstStyle>
          <a:p>
            <a:pPr lvl="0"/>
            <a:r>
              <a:rPr lang="en-US" dirty="0"/>
              <a:t>Presenter</a:t>
            </a:r>
          </a:p>
        </p:txBody>
      </p:sp>
      <p:sp>
        <p:nvSpPr>
          <p:cNvPr id="11" name="Text Placeholder 9">
            <a:extLst>
              <a:ext uri="{FF2B5EF4-FFF2-40B4-BE49-F238E27FC236}">
                <a16:creationId xmlns:a16="http://schemas.microsoft.com/office/drawing/2014/main" id="{CCAF4479-7C01-B641-A207-78086E89E2ED}"/>
              </a:ext>
            </a:extLst>
          </p:cNvPr>
          <p:cNvSpPr>
            <a:spLocks noGrp="1"/>
          </p:cNvSpPr>
          <p:nvPr>
            <p:ph type="body" sz="quarter" idx="12" hasCustomPrompt="1"/>
          </p:nvPr>
        </p:nvSpPr>
        <p:spPr>
          <a:xfrm>
            <a:off x="591672" y="5699227"/>
            <a:ext cx="6104964" cy="392112"/>
          </a:xfrm>
        </p:spPr>
        <p:txBody>
          <a:bodyPr>
            <a:normAutofit/>
          </a:bodyPr>
          <a:lstStyle>
            <a:lvl1pPr>
              <a:defRPr sz="1500" b="0">
                <a:solidFill>
                  <a:schemeClr val="bg1"/>
                </a:solidFill>
              </a:defRPr>
            </a:lvl1pPr>
          </a:lstStyle>
          <a:p>
            <a:pPr lvl="0"/>
            <a:r>
              <a:rPr lang="en-US" dirty="0"/>
              <a:t>Date</a:t>
            </a:r>
          </a:p>
        </p:txBody>
      </p:sp>
    </p:spTree>
    <p:extLst>
      <p:ext uri="{BB962C8B-B14F-4D97-AF65-F5344CB8AC3E}">
        <p14:creationId xmlns:p14="http://schemas.microsoft.com/office/powerpoint/2010/main" val="2267441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with Image 03">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2E5B34-75E3-A840-B202-AE4D88217B7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524" y="0"/>
            <a:ext cx="12188952" cy="6857999"/>
          </a:xfrm>
          <a:prstGeom prst="rect">
            <a:avLst/>
          </a:prstGeom>
        </p:spPr>
      </p:pic>
      <p:sp>
        <p:nvSpPr>
          <p:cNvPr id="2" name="Title 1">
            <a:extLst>
              <a:ext uri="{FF2B5EF4-FFF2-40B4-BE49-F238E27FC236}">
                <a16:creationId xmlns:a16="http://schemas.microsoft.com/office/drawing/2014/main" id="{14951893-7B85-2741-B347-04B5FBD30943}"/>
              </a:ext>
            </a:extLst>
          </p:cNvPr>
          <p:cNvSpPr>
            <a:spLocks noGrp="1"/>
          </p:cNvSpPr>
          <p:nvPr>
            <p:ph type="title" hasCustomPrompt="1"/>
          </p:nvPr>
        </p:nvSpPr>
        <p:spPr>
          <a:xfrm>
            <a:off x="4378362" y="4734054"/>
            <a:ext cx="7128068" cy="826771"/>
          </a:xfrm>
        </p:spPr>
        <p:txBody>
          <a:bodyPr anchor="b">
            <a:normAutofit/>
          </a:bodyPr>
          <a:lstStyle>
            <a:lvl1pPr algn="r">
              <a:defRPr sz="4200">
                <a:solidFill>
                  <a:srgbClr val="007698"/>
                </a:solidFill>
              </a:defRPr>
            </a:lvl1pPr>
          </a:lstStyle>
          <a:p>
            <a:r>
              <a:rPr lang="en-US" dirty="0"/>
              <a:t>EDIT DIVIDER STYLE</a:t>
            </a:r>
          </a:p>
        </p:txBody>
      </p:sp>
      <p:sp>
        <p:nvSpPr>
          <p:cNvPr id="3" name="Text Placeholder 2">
            <a:extLst>
              <a:ext uri="{FF2B5EF4-FFF2-40B4-BE49-F238E27FC236}">
                <a16:creationId xmlns:a16="http://schemas.microsoft.com/office/drawing/2014/main" id="{2A4963FB-3B93-7140-A553-6B16264751B6}"/>
              </a:ext>
            </a:extLst>
          </p:cNvPr>
          <p:cNvSpPr>
            <a:spLocks noGrp="1"/>
          </p:cNvSpPr>
          <p:nvPr>
            <p:ph type="body" idx="1" hasCustomPrompt="1"/>
          </p:nvPr>
        </p:nvSpPr>
        <p:spPr>
          <a:xfrm>
            <a:off x="4378360" y="5530003"/>
            <a:ext cx="7128069" cy="579966"/>
          </a:xfrm>
        </p:spPr>
        <p:txBody>
          <a:bodyPr>
            <a:normAutofit/>
          </a:bodyPr>
          <a:lstStyle>
            <a:lvl1pPr marL="0" indent="0" algn="r">
              <a:buNone/>
              <a:defRPr sz="1600" b="1">
                <a:solidFill>
                  <a:srgbClr val="00769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TEXT HERE</a:t>
            </a:r>
          </a:p>
        </p:txBody>
      </p:sp>
      <p:sp>
        <p:nvSpPr>
          <p:cNvPr id="5" name="Text Placeholder 4">
            <a:extLst>
              <a:ext uri="{FF2B5EF4-FFF2-40B4-BE49-F238E27FC236}">
                <a16:creationId xmlns:a16="http://schemas.microsoft.com/office/drawing/2014/main" id="{30FEF30B-168A-4A4E-A97F-F8A291B1F4DD}"/>
              </a:ext>
            </a:extLst>
          </p:cNvPr>
          <p:cNvSpPr>
            <a:spLocks noGrp="1"/>
          </p:cNvSpPr>
          <p:nvPr>
            <p:ph type="body" sz="quarter" idx="10" hasCustomPrompt="1"/>
          </p:nvPr>
        </p:nvSpPr>
        <p:spPr>
          <a:xfrm>
            <a:off x="7582130" y="4274046"/>
            <a:ext cx="3924300" cy="339565"/>
          </a:xfrm>
        </p:spPr>
        <p:txBody>
          <a:bodyPr>
            <a:normAutofit/>
          </a:bodyPr>
          <a:lstStyle>
            <a:lvl1pPr algn="r">
              <a:defRPr sz="1400" b="0">
                <a:solidFill>
                  <a:srgbClr val="717073"/>
                </a:solidFill>
              </a:defRPr>
            </a:lvl1pPr>
            <a:lvl2pPr marL="11113" indent="0">
              <a:buNone/>
              <a:defRPr/>
            </a:lvl2pPr>
          </a:lstStyle>
          <a:p>
            <a:pPr lvl="0"/>
            <a:r>
              <a:rPr lang="en-US" dirty="0"/>
              <a:t>SECTION #</a:t>
            </a:r>
          </a:p>
        </p:txBody>
      </p:sp>
    </p:spTree>
    <p:extLst>
      <p:ext uri="{BB962C8B-B14F-4D97-AF65-F5344CB8AC3E}">
        <p14:creationId xmlns:p14="http://schemas.microsoft.com/office/powerpoint/2010/main" val="1106776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7F624-FA5A-5E44-91EF-D98B80CB7655}"/>
              </a:ext>
            </a:extLst>
          </p:cNvPr>
          <p:cNvSpPr>
            <a:spLocks noGrp="1"/>
          </p:cNvSpPr>
          <p:nvPr>
            <p:ph type="title"/>
          </p:nvPr>
        </p:nvSpPr>
        <p:spPr>
          <a:xfrm>
            <a:off x="612648" y="640080"/>
            <a:ext cx="10244447" cy="641267"/>
          </a:xfrm>
        </p:spPr>
        <p:txBody>
          <a:bodyPr anchor="t" anchorCtr="0">
            <a:normAutofit/>
          </a:bodyPr>
          <a:lstStyle>
            <a:lvl1pPr>
              <a:defRPr sz="3000" b="0">
                <a:solidFill>
                  <a:srgbClr val="007698"/>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EDCC4DA-646E-6C4D-88F0-C0C3E1397D6D}"/>
              </a:ext>
            </a:extLst>
          </p:cNvPr>
          <p:cNvSpPr>
            <a:spLocks noGrp="1"/>
          </p:cNvSpPr>
          <p:nvPr>
            <p:ph idx="1"/>
          </p:nvPr>
        </p:nvSpPr>
        <p:spPr>
          <a:xfrm>
            <a:off x="609599" y="1371600"/>
            <a:ext cx="10972799" cy="4754880"/>
          </a:xfrm>
        </p:spPr>
        <p:txBody>
          <a:bodyPr/>
          <a:lstStyle>
            <a:lvl1pPr>
              <a:defRPr sz="1600"/>
            </a:lvl1pPr>
            <a:lvl2pPr>
              <a:buClr>
                <a:srgbClr val="007698"/>
              </a:buClr>
              <a:defRPr sz="1600"/>
            </a:lvl2pPr>
            <a:lvl3pPr>
              <a:buClr>
                <a:srgbClr val="007698"/>
              </a:buClr>
              <a:defRPr sz="1600">
                <a:solidFill>
                  <a:srgbClr val="717073"/>
                </a:solidFill>
              </a:defRPr>
            </a:lvl3pPr>
            <a:lvl4pPr>
              <a:buClr>
                <a:srgbClr val="007698"/>
              </a:buClr>
              <a:defRPr sz="1600">
                <a:solidFill>
                  <a:srgbClr val="717073"/>
                </a:solidFill>
              </a:defRPr>
            </a:lvl4pPr>
            <a:lvl5pPr>
              <a:buClr>
                <a:srgbClr val="007698"/>
              </a:buClr>
              <a:defRPr sz="1600">
                <a:solidFill>
                  <a:srgbClr val="71707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EA8EF9ED-23CB-E647-B8B9-154642824187}"/>
              </a:ext>
            </a:extLst>
          </p:cNvPr>
          <p:cNvSpPr>
            <a:spLocks noGrp="1"/>
          </p:cNvSpPr>
          <p:nvPr>
            <p:ph type="ftr" sz="quarter" idx="11"/>
          </p:nvPr>
        </p:nvSpPr>
        <p:spPr>
          <a:xfrm>
            <a:off x="4038600" y="6356350"/>
            <a:ext cx="4114800" cy="365125"/>
          </a:xfrm>
          <a:prstGeom prst="rect">
            <a:avLst/>
          </a:prstGeom>
        </p:spPr>
        <p:txBody>
          <a:bodyPr/>
          <a:lstStyle/>
          <a:p>
            <a:r>
              <a:rPr lang="en-US"/>
              <a:t>IBR - End to End Testing Concerns</a:t>
            </a:r>
            <a:endParaRPr lang="en-US" dirty="0"/>
          </a:p>
        </p:txBody>
      </p:sp>
      <p:sp>
        <p:nvSpPr>
          <p:cNvPr id="6" name="Slide Number Placeholder 5">
            <a:extLst>
              <a:ext uri="{FF2B5EF4-FFF2-40B4-BE49-F238E27FC236}">
                <a16:creationId xmlns:a16="http://schemas.microsoft.com/office/drawing/2014/main" id="{F6FDA270-0AE5-874F-AC96-CBCC8B124925}"/>
              </a:ext>
            </a:extLst>
          </p:cNvPr>
          <p:cNvSpPr>
            <a:spLocks noGrp="1"/>
          </p:cNvSpPr>
          <p:nvPr>
            <p:ph type="sldNum" sz="quarter" idx="12"/>
          </p:nvPr>
        </p:nvSpPr>
        <p:spPr/>
        <p:txBody>
          <a:bodyPr/>
          <a:lstStyle/>
          <a:p>
            <a:fld id="{A4D616CF-C9AA-AD44-BBB6-8180664C3BE1}" type="slidenum">
              <a:rPr lang="en-US" smtClean="0"/>
              <a:t>‹#›</a:t>
            </a:fld>
            <a:endParaRPr lang="en-US" dirty="0"/>
          </a:p>
        </p:txBody>
      </p:sp>
      <p:sp>
        <p:nvSpPr>
          <p:cNvPr id="9" name="Date Placeholder 3">
            <a:extLst>
              <a:ext uri="{FF2B5EF4-FFF2-40B4-BE49-F238E27FC236}">
                <a16:creationId xmlns:a16="http://schemas.microsoft.com/office/drawing/2014/main" id="{A277192B-F444-8E46-910E-47EF8E49DE14}"/>
              </a:ext>
            </a:extLst>
          </p:cNvPr>
          <p:cNvSpPr>
            <a:spLocks noGrp="1"/>
          </p:cNvSpPr>
          <p:nvPr>
            <p:ph type="dt" sz="half" idx="2"/>
          </p:nvPr>
        </p:nvSpPr>
        <p:spPr>
          <a:xfrm>
            <a:off x="712242" y="6300364"/>
            <a:ext cx="6104964" cy="365125"/>
          </a:xfrm>
          <a:prstGeom prst="rect">
            <a:avLst/>
          </a:prstGeom>
        </p:spPr>
        <p:txBody>
          <a:bodyPr vert="horz" lIns="91440" tIns="45720" rIns="91440" bIns="45720" rtlCol="0" anchor="ctr"/>
          <a:lstStyle>
            <a:lvl1pPr algn="l">
              <a:lnSpc>
                <a:spcPct val="150000"/>
              </a:lnSpc>
              <a:defRPr lang="en-US" sz="700" i="1" smtClean="0">
                <a:effectLst/>
              </a:defRPr>
            </a:lvl1pPr>
          </a:lstStyle>
          <a:p>
            <a:r>
              <a:rPr lang="en-US" sz="1000"/>
              <a:t>10/28/2024</a:t>
            </a:r>
            <a:endParaRPr lang="en-US" dirty="0"/>
          </a:p>
        </p:txBody>
      </p:sp>
    </p:spTree>
    <p:extLst>
      <p:ext uri="{BB962C8B-B14F-4D97-AF65-F5344CB8AC3E}">
        <p14:creationId xmlns:p14="http://schemas.microsoft.com/office/powerpoint/2010/main" val="312158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B3DF7-8F53-DC4F-9A46-C6C4711AAEFA}"/>
              </a:ext>
            </a:extLst>
          </p:cNvPr>
          <p:cNvSpPr>
            <a:spLocks noGrp="1"/>
          </p:cNvSpPr>
          <p:nvPr>
            <p:ph type="title"/>
          </p:nvPr>
        </p:nvSpPr>
        <p:spPr>
          <a:xfrm>
            <a:off x="609600" y="640080"/>
            <a:ext cx="10244447" cy="641861"/>
          </a:xfrm>
        </p:spPr>
        <p:txBody>
          <a:bodyPr anchor="t" anchorCtr="0">
            <a:normAutofit/>
          </a:bodyPr>
          <a:lstStyle>
            <a:lvl1pPr>
              <a:defRPr sz="3000" b="0">
                <a:solidFill>
                  <a:srgbClr val="007698"/>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646DC2FB-9B4A-6F40-B191-612D3C0845AF}"/>
              </a:ext>
            </a:extLst>
          </p:cNvPr>
          <p:cNvSpPr>
            <a:spLocks noGrp="1"/>
          </p:cNvSpPr>
          <p:nvPr>
            <p:ph sz="half" idx="1"/>
          </p:nvPr>
        </p:nvSpPr>
        <p:spPr>
          <a:xfrm>
            <a:off x="609600" y="1371599"/>
            <a:ext cx="5410200" cy="4754880"/>
          </a:xfrm>
        </p:spPr>
        <p:txBody>
          <a:bodyPr>
            <a:normAutofit/>
          </a:bodyPr>
          <a:lstStyle>
            <a:lvl1pPr>
              <a:defRPr sz="1600"/>
            </a:lvl1pPr>
            <a:lvl2pPr>
              <a:buClr>
                <a:srgbClr val="007698"/>
              </a:buClr>
              <a:defRPr sz="1600"/>
            </a:lvl2pPr>
            <a:lvl3pPr>
              <a:buClr>
                <a:srgbClr val="007698"/>
              </a:buClr>
              <a:defRPr sz="1600"/>
            </a:lvl3pPr>
            <a:lvl4pPr>
              <a:buClr>
                <a:srgbClr val="007698"/>
              </a:buClr>
              <a:defRPr sz="1600"/>
            </a:lvl4pPr>
            <a:lvl5pPr>
              <a:buClr>
                <a:srgbClr val="007698"/>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2B375C0-57EC-144C-95E3-21A9BBFAC168}"/>
              </a:ext>
            </a:extLst>
          </p:cNvPr>
          <p:cNvSpPr>
            <a:spLocks noGrp="1"/>
          </p:cNvSpPr>
          <p:nvPr>
            <p:ph sz="half" idx="2"/>
          </p:nvPr>
        </p:nvSpPr>
        <p:spPr>
          <a:xfrm>
            <a:off x="6172200" y="1371600"/>
            <a:ext cx="5410198" cy="4754880"/>
          </a:xfrm>
        </p:spPr>
        <p:txBody>
          <a:bodyPr>
            <a:normAutofit/>
          </a:bodyPr>
          <a:lstStyle>
            <a:lvl1pPr>
              <a:defRPr sz="1600"/>
            </a:lvl1pPr>
            <a:lvl2pPr>
              <a:buClr>
                <a:srgbClr val="007698"/>
              </a:buClr>
              <a:defRPr sz="1600"/>
            </a:lvl2pPr>
            <a:lvl3pPr>
              <a:buClr>
                <a:srgbClr val="007698"/>
              </a:buClr>
              <a:defRPr sz="1600"/>
            </a:lvl3pPr>
            <a:lvl4pPr>
              <a:buClr>
                <a:srgbClr val="007698"/>
              </a:buClr>
              <a:defRPr sz="1600"/>
            </a:lvl4pPr>
            <a:lvl5pPr>
              <a:buClr>
                <a:srgbClr val="007698"/>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755C3741-18B2-CB40-B848-B5DA4CF6DE5B}"/>
              </a:ext>
            </a:extLst>
          </p:cNvPr>
          <p:cNvSpPr>
            <a:spLocks noGrp="1"/>
          </p:cNvSpPr>
          <p:nvPr>
            <p:ph type="ftr" sz="quarter" idx="11"/>
          </p:nvPr>
        </p:nvSpPr>
        <p:spPr>
          <a:xfrm>
            <a:off x="4038600" y="6356350"/>
            <a:ext cx="4114800" cy="365125"/>
          </a:xfrm>
          <a:prstGeom prst="rect">
            <a:avLst/>
          </a:prstGeom>
        </p:spPr>
        <p:txBody>
          <a:bodyPr/>
          <a:lstStyle/>
          <a:p>
            <a:r>
              <a:rPr lang="en-US"/>
              <a:t>IBR - End to End Testing Concerns</a:t>
            </a:r>
            <a:endParaRPr lang="en-US" dirty="0"/>
          </a:p>
        </p:txBody>
      </p:sp>
      <p:sp>
        <p:nvSpPr>
          <p:cNvPr id="7" name="Slide Number Placeholder 6">
            <a:extLst>
              <a:ext uri="{FF2B5EF4-FFF2-40B4-BE49-F238E27FC236}">
                <a16:creationId xmlns:a16="http://schemas.microsoft.com/office/drawing/2014/main" id="{C75E9F88-4833-3D41-9BC1-03895FBF7119}"/>
              </a:ext>
            </a:extLst>
          </p:cNvPr>
          <p:cNvSpPr>
            <a:spLocks noGrp="1"/>
          </p:cNvSpPr>
          <p:nvPr>
            <p:ph type="sldNum" sz="quarter" idx="12"/>
          </p:nvPr>
        </p:nvSpPr>
        <p:spPr/>
        <p:txBody>
          <a:bodyPr/>
          <a:lstStyle/>
          <a:p>
            <a:fld id="{A4D616CF-C9AA-AD44-BBB6-8180664C3BE1}" type="slidenum">
              <a:rPr lang="en-US" smtClean="0"/>
              <a:t>‹#›</a:t>
            </a:fld>
            <a:endParaRPr lang="en-US" dirty="0"/>
          </a:p>
        </p:txBody>
      </p:sp>
      <p:sp>
        <p:nvSpPr>
          <p:cNvPr id="9" name="Date Placeholder 3">
            <a:extLst>
              <a:ext uri="{FF2B5EF4-FFF2-40B4-BE49-F238E27FC236}">
                <a16:creationId xmlns:a16="http://schemas.microsoft.com/office/drawing/2014/main" id="{B5BE1267-3EAE-7C40-AD76-EABB5DD4A751}"/>
              </a:ext>
            </a:extLst>
          </p:cNvPr>
          <p:cNvSpPr>
            <a:spLocks noGrp="1"/>
          </p:cNvSpPr>
          <p:nvPr>
            <p:ph type="dt" sz="half" idx="13"/>
          </p:nvPr>
        </p:nvSpPr>
        <p:spPr>
          <a:xfrm>
            <a:off x="712242" y="6300364"/>
            <a:ext cx="6104964" cy="365125"/>
          </a:xfrm>
          <a:prstGeom prst="rect">
            <a:avLst/>
          </a:prstGeom>
        </p:spPr>
        <p:txBody>
          <a:bodyPr vert="horz" lIns="91440" tIns="45720" rIns="91440" bIns="45720" rtlCol="0" anchor="ctr"/>
          <a:lstStyle>
            <a:lvl1pPr algn="l">
              <a:lnSpc>
                <a:spcPct val="150000"/>
              </a:lnSpc>
              <a:defRPr lang="en-US" sz="700" i="1" smtClean="0">
                <a:effectLst/>
              </a:defRPr>
            </a:lvl1pPr>
          </a:lstStyle>
          <a:p>
            <a:r>
              <a:rPr lang="en-US" sz="1000"/>
              <a:t>10/28/2024</a:t>
            </a:r>
            <a:endParaRPr lang="en-US" dirty="0"/>
          </a:p>
        </p:txBody>
      </p:sp>
    </p:spTree>
    <p:extLst>
      <p:ext uri="{BB962C8B-B14F-4D97-AF65-F5344CB8AC3E}">
        <p14:creationId xmlns:p14="http://schemas.microsoft.com/office/powerpoint/2010/main" val="402889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1FBEE-5FA1-314C-84CF-DADF2FF9B7A1}"/>
              </a:ext>
            </a:extLst>
          </p:cNvPr>
          <p:cNvSpPr>
            <a:spLocks noGrp="1"/>
          </p:cNvSpPr>
          <p:nvPr>
            <p:ph type="title"/>
          </p:nvPr>
        </p:nvSpPr>
        <p:spPr>
          <a:xfrm>
            <a:off x="609602" y="640080"/>
            <a:ext cx="10244446" cy="692786"/>
          </a:xfrm>
        </p:spPr>
        <p:txBody>
          <a:bodyPr anchor="t" anchorCtr="0">
            <a:normAutofit/>
          </a:bodyPr>
          <a:lstStyle>
            <a:lvl1pPr>
              <a:defRPr sz="3000" b="0">
                <a:solidFill>
                  <a:srgbClr val="007698"/>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B4700C73-F27B-6546-B67F-5E7EA8B00F9C}"/>
              </a:ext>
            </a:extLst>
          </p:cNvPr>
          <p:cNvSpPr>
            <a:spLocks noGrp="1"/>
          </p:cNvSpPr>
          <p:nvPr>
            <p:ph type="body" idx="1"/>
          </p:nvPr>
        </p:nvSpPr>
        <p:spPr>
          <a:xfrm>
            <a:off x="609602" y="1371600"/>
            <a:ext cx="538797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B02AF4-60C7-134F-BD6E-8677FF812BA6}"/>
              </a:ext>
            </a:extLst>
          </p:cNvPr>
          <p:cNvSpPr>
            <a:spLocks noGrp="1"/>
          </p:cNvSpPr>
          <p:nvPr>
            <p:ph sz="half" idx="2"/>
          </p:nvPr>
        </p:nvSpPr>
        <p:spPr>
          <a:xfrm>
            <a:off x="609602" y="2254249"/>
            <a:ext cx="5387974" cy="3935413"/>
          </a:xfrm>
        </p:spPr>
        <p:txBody>
          <a:bodyPr/>
          <a:lstStyle>
            <a:lvl1pPr>
              <a:defRPr sz="1600"/>
            </a:lvl1pPr>
            <a:lvl2pPr>
              <a:buClr>
                <a:srgbClr val="007698"/>
              </a:buClr>
              <a:defRPr sz="1600"/>
            </a:lvl2pPr>
            <a:lvl3pPr>
              <a:buClr>
                <a:srgbClr val="007698"/>
              </a:buClr>
              <a:defRPr sz="1600"/>
            </a:lvl3pPr>
            <a:lvl4pPr>
              <a:buClr>
                <a:srgbClr val="007698"/>
              </a:buClr>
              <a:defRPr sz="1600"/>
            </a:lvl4pPr>
            <a:lvl5pPr>
              <a:buClr>
                <a:srgbClr val="007698"/>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CE8844A-4D95-8B4F-9757-5BD5164004C5}"/>
              </a:ext>
            </a:extLst>
          </p:cNvPr>
          <p:cNvSpPr>
            <a:spLocks noGrp="1"/>
          </p:cNvSpPr>
          <p:nvPr>
            <p:ph type="body" sz="quarter" idx="3"/>
          </p:nvPr>
        </p:nvSpPr>
        <p:spPr>
          <a:xfrm>
            <a:off x="6172200" y="13716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D50D96-349B-4F4A-A8B8-F2D783E3669C}"/>
              </a:ext>
            </a:extLst>
          </p:cNvPr>
          <p:cNvSpPr>
            <a:spLocks noGrp="1"/>
          </p:cNvSpPr>
          <p:nvPr>
            <p:ph sz="quarter" idx="4"/>
          </p:nvPr>
        </p:nvSpPr>
        <p:spPr>
          <a:xfrm>
            <a:off x="6172200" y="2254250"/>
            <a:ext cx="5183188" cy="3935412"/>
          </a:xfrm>
        </p:spPr>
        <p:txBody>
          <a:bodyPr>
            <a:normAutofit/>
          </a:bodyPr>
          <a:lstStyle>
            <a:lvl1pPr>
              <a:defRPr sz="1600"/>
            </a:lvl1pPr>
            <a:lvl2pPr>
              <a:buClr>
                <a:srgbClr val="007698"/>
              </a:buClr>
              <a:defRPr sz="1600"/>
            </a:lvl2pPr>
            <a:lvl3pPr>
              <a:buClr>
                <a:srgbClr val="007698"/>
              </a:buClr>
              <a:defRPr sz="1600"/>
            </a:lvl3pPr>
            <a:lvl4pPr>
              <a:buClr>
                <a:srgbClr val="007698"/>
              </a:buClr>
              <a:defRPr sz="1600"/>
            </a:lvl4pPr>
            <a:lvl5pPr>
              <a:buClr>
                <a:srgbClr val="007698"/>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DD18C384-AE99-9749-A721-BF19E22D0E05}"/>
              </a:ext>
            </a:extLst>
          </p:cNvPr>
          <p:cNvSpPr>
            <a:spLocks noGrp="1"/>
          </p:cNvSpPr>
          <p:nvPr>
            <p:ph type="ftr" sz="quarter" idx="11"/>
          </p:nvPr>
        </p:nvSpPr>
        <p:spPr>
          <a:xfrm>
            <a:off x="4038600" y="6356350"/>
            <a:ext cx="4114800" cy="365125"/>
          </a:xfrm>
          <a:prstGeom prst="rect">
            <a:avLst/>
          </a:prstGeom>
        </p:spPr>
        <p:txBody>
          <a:bodyPr/>
          <a:lstStyle/>
          <a:p>
            <a:r>
              <a:rPr lang="en-US"/>
              <a:t>IBR - End to End Testing Concerns</a:t>
            </a:r>
            <a:endParaRPr lang="en-US" dirty="0"/>
          </a:p>
        </p:txBody>
      </p:sp>
      <p:sp>
        <p:nvSpPr>
          <p:cNvPr id="9" name="Slide Number Placeholder 8">
            <a:extLst>
              <a:ext uri="{FF2B5EF4-FFF2-40B4-BE49-F238E27FC236}">
                <a16:creationId xmlns:a16="http://schemas.microsoft.com/office/drawing/2014/main" id="{6979364E-247E-3349-88E0-C87E4E99DDDF}"/>
              </a:ext>
            </a:extLst>
          </p:cNvPr>
          <p:cNvSpPr>
            <a:spLocks noGrp="1"/>
          </p:cNvSpPr>
          <p:nvPr>
            <p:ph type="sldNum" sz="quarter" idx="12"/>
          </p:nvPr>
        </p:nvSpPr>
        <p:spPr/>
        <p:txBody>
          <a:bodyPr/>
          <a:lstStyle/>
          <a:p>
            <a:fld id="{A4D616CF-C9AA-AD44-BBB6-8180664C3BE1}" type="slidenum">
              <a:rPr lang="en-US" smtClean="0"/>
              <a:t>‹#›</a:t>
            </a:fld>
            <a:endParaRPr lang="en-US" dirty="0"/>
          </a:p>
        </p:txBody>
      </p:sp>
      <p:sp>
        <p:nvSpPr>
          <p:cNvPr id="11" name="Date Placeholder 3">
            <a:extLst>
              <a:ext uri="{FF2B5EF4-FFF2-40B4-BE49-F238E27FC236}">
                <a16:creationId xmlns:a16="http://schemas.microsoft.com/office/drawing/2014/main" id="{4E31C54F-19E5-B642-AEBC-A5A2752008F8}"/>
              </a:ext>
            </a:extLst>
          </p:cNvPr>
          <p:cNvSpPr>
            <a:spLocks noGrp="1"/>
          </p:cNvSpPr>
          <p:nvPr>
            <p:ph type="dt" sz="half" idx="13"/>
          </p:nvPr>
        </p:nvSpPr>
        <p:spPr>
          <a:xfrm>
            <a:off x="712242" y="6300364"/>
            <a:ext cx="6104964" cy="365125"/>
          </a:xfrm>
          <a:prstGeom prst="rect">
            <a:avLst/>
          </a:prstGeom>
        </p:spPr>
        <p:txBody>
          <a:bodyPr vert="horz" lIns="91440" tIns="45720" rIns="91440" bIns="45720" rtlCol="0" anchor="ctr"/>
          <a:lstStyle>
            <a:lvl1pPr algn="l">
              <a:lnSpc>
                <a:spcPct val="150000"/>
              </a:lnSpc>
              <a:defRPr lang="en-US" sz="700" i="1" smtClean="0">
                <a:effectLst/>
              </a:defRPr>
            </a:lvl1pPr>
          </a:lstStyle>
          <a:p>
            <a:r>
              <a:rPr lang="en-US" sz="1000"/>
              <a:t>10/28/2024</a:t>
            </a:r>
            <a:endParaRPr lang="en-US" dirty="0"/>
          </a:p>
        </p:txBody>
      </p:sp>
    </p:spTree>
    <p:extLst>
      <p:ext uri="{BB962C8B-B14F-4D97-AF65-F5344CB8AC3E}">
        <p14:creationId xmlns:p14="http://schemas.microsoft.com/office/powerpoint/2010/main" val="2559842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D4622-68C1-464B-8643-DB971BAE4E16}"/>
              </a:ext>
            </a:extLst>
          </p:cNvPr>
          <p:cNvSpPr>
            <a:spLocks noGrp="1"/>
          </p:cNvSpPr>
          <p:nvPr>
            <p:ph type="title"/>
          </p:nvPr>
        </p:nvSpPr>
        <p:spPr>
          <a:xfrm>
            <a:off x="609600" y="640080"/>
            <a:ext cx="10244447" cy="641861"/>
          </a:xfrm>
        </p:spPr>
        <p:txBody>
          <a:bodyPr anchor="t" anchorCtr="0">
            <a:normAutofit/>
          </a:bodyPr>
          <a:lstStyle>
            <a:lvl1pPr>
              <a:defRPr sz="3000" b="0">
                <a:solidFill>
                  <a:srgbClr val="007698"/>
                </a:solidFill>
              </a:defRPr>
            </a:lvl1pPr>
          </a:lstStyle>
          <a:p>
            <a:r>
              <a:rPr lang="en-US" dirty="0"/>
              <a:t>Click to edit Master title style</a:t>
            </a:r>
          </a:p>
        </p:txBody>
      </p:sp>
      <p:sp>
        <p:nvSpPr>
          <p:cNvPr id="4" name="Footer Placeholder 3">
            <a:extLst>
              <a:ext uri="{FF2B5EF4-FFF2-40B4-BE49-F238E27FC236}">
                <a16:creationId xmlns:a16="http://schemas.microsoft.com/office/drawing/2014/main" id="{98836BB4-D4AE-0C47-8D33-E6A5D5C5B22E}"/>
              </a:ext>
            </a:extLst>
          </p:cNvPr>
          <p:cNvSpPr>
            <a:spLocks noGrp="1"/>
          </p:cNvSpPr>
          <p:nvPr>
            <p:ph type="ftr" sz="quarter" idx="11"/>
          </p:nvPr>
        </p:nvSpPr>
        <p:spPr>
          <a:xfrm>
            <a:off x="4038600" y="6356350"/>
            <a:ext cx="4114800" cy="365125"/>
          </a:xfrm>
          <a:prstGeom prst="rect">
            <a:avLst/>
          </a:prstGeom>
        </p:spPr>
        <p:txBody>
          <a:bodyPr/>
          <a:lstStyle/>
          <a:p>
            <a:r>
              <a:rPr lang="en-US"/>
              <a:t>IBR - End to End Testing Concerns</a:t>
            </a:r>
            <a:endParaRPr lang="en-US" dirty="0"/>
          </a:p>
        </p:txBody>
      </p:sp>
      <p:sp>
        <p:nvSpPr>
          <p:cNvPr id="5" name="Slide Number Placeholder 4">
            <a:extLst>
              <a:ext uri="{FF2B5EF4-FFF2-40B4-BE49-F238E27FC236}">
                <a16:creationId xmlns:a16="http://schemas.microsoft.com/office/drawing/2014/main" id="{7FE3F652-7F98-3A47-9F75-C3AB83433402}"/>
              </a:ext>
            </a:extLst>
          </p:cNvPr>
          <p:cNvSpPr>
            <a:spLocks noGrp="1"/>
          </p:cNvSpPr>
          <p:nvPr>
            <p:ph type="sldNum" sz="quarter" idx="12"/>
          </p:nvPr>
        </p:nvSpPr>
        <p:spPr/>
        <p:txBody>
          <a:bodyPr/>
          <a:lstStyle/>
          <a:p>
            <a:fld id="{A4D616CF-C9AA-AD44-BBB6-8180664C3BE1}" type="slidenum">
              <a:rPr lang="en-US" smtClean="0"/>
              <a:t>‹#›</a:t>
            </a:fld>
            <a:endParaRPr lang="en-US" dirty="0"/>
          </a:p>
        </p:txBody>
      </p:sp>
      <p:sp>
        <p:nvSpPr>
          <p:cNvPr id="7" name="Date Placeholder 3">
            <a:extLst>
              <a:ext uri="{FF2B5EF4-FFF2-40B4-BE49-F238E27FC236}">
                <a16:creationId xmlns:a16="http://schemas.microsoft.com/office/drawing/2014/main" id="{1957E547-A0C3-AA4E-9249-2B5EC46D9C66}"/>
              </a:ext>
            </a:extLst>
          </p:cNvPr>
          <p:cNvSpPr>
            <a:spLocks noGrp="1"/>
          </p:cNvSpPr>
          <p:nvPr>
            <p:ph type="dt" sz="half" idx="2"/>
          </p:nvPr>
        </p:nvSpPr>
        <p:spPr>
          <a:xfrm>
            <a:off x="712242" y="6300364"/>
            <a:ext cx="6104964" cy="365125"/>
          </a:xfrm>
          <a:prstGeom prst="rect">
            <a:avLst/>
          </a:prstGeom>
        </p:spPr>
        <p:txBody>
          <a:bodyPr vert="horz" lIns="91440" tIns="45720" rIns="91440" bIns="45720" rtlCol="0" anchor="ctr"/>
          <a:lstStyle>
            <a:lvl1pPr algn="l">
              <a:lnSpc>
                <a:spcPct val="150000"/>
              </a:lnSpc>
              <a:defRPr lang="en-US" sz="700" i="1" smtClean="0">
                <a:effectLst/>
              </a:defRPr>
            </a:lvl1pPr>
          </a:lstStyle>
          <a:p>
            <a:r>
              <a:rPr lang="en-US" sz="1000"/>
              <a:t>10/28/2024</a:t>
            </a:r>
            <a:endParaRPr lang="en-US" dirty="0"/>
          </a:p>
        </p:txBody>
      </p:sp>
    </p:spTree>
    <p:extLst>
      <p:ext uri="{BB962C8B-B14F-4D97-AF65-F5344CB8AC3E}">
        <p14:creationId xmlns:p14="http://schemas.microsoft.com/office/powerpoint/2010/main" val="1443671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Image 0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D357E16-E70C-D34A-BE6E-EAA50A7F1EF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51" y="858"/>
            <a:ext cx="12188948" cy="6856283"/>
          </a:xfrm>
          <a:prstGeom prst="rect">
            <a:avLst/>
          </a:prstGeom>
        </p:spPr>
      </p:pic>
      <p:sp>
        <p:nvSpPr>
          <p:cNvPr id="2" name="Title 1">
            <a:extLst>
              <a:ext uri="{FF2B5EF4-FFF2-40B4-BE49-F238E27FC236}">
                <a16:creationId xmlns:a16="http://schemas.microsoft.com/office/drawing/2014/main" id="{092E86F6-6F17-8544-B84F-D91A1E610987}"/>
              </a:ext>
            </a:extLst>
          </p:cNvPr>
          <p:cNvSpPr>
            <a:spLocks noGrp="1"/>
          </p:cNvSpPr>
          <p:nvPr>
            <p:ph type="ctrTitle" hasCustomPrompt="1"/>
          </p:nvPr>
        </p:nvSpPr>
        <p:spPr>
          <a:xfrm>
            <a:off x="609601" y="2672079"/>
            <a:ext cx="10744199" cy="2311560"/>
          </a:xfrm>
        </p:spPr>
        <p:txBody>
          <a:bodyPr anchor="b">
            <a:normAutofit/>
          </a:bodyPr>
          <a:lstStyle>
            <a:lvl1pPr algn="l">
              <a:defRPr sz="42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1534A80C-A052-BE4E-86B4-E3EE2F3F8C7F}"/>
              </a:ext>
            </a:extLst>
          </p:cNvPr>
          <p:cNvSpPr>
            <a:spLocks noGrp="1"/>
          </p:cNvSpPr>
          <p:nvPr>
            <p:ph type="subTitle" idx="1" hasCustomPrompt="1"/>
          </p:nvPr>
        </p:nvSpPr>
        <p:spPr>
          <a:xfrm>
            <a:off x="609601" y="4986100"/>
            <a:ext cx="10744199" cy="330675"/>
          </a:xfrm>
        </p:spPr>
        <p:txBody>
          <a:bodyPr>
            <a:normAutofit/>
          </a:bodyPr>
          <a:lstStyle>
            <a:lvl1pPr marL="0" indent="0" algn="l">
              <a:buNone/>
              <a:defRPr sz="17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a:extLst>
              <a:ext uri="{FF2B5EF4-FFF2-40B4-BE49-F238E27FC236}">
                <a16:creationId xmlns:a16="http://schemas.microsoft.com/office/drawing/2014/main" id="{3F4AB7F2-335F-5C41-95A0-763AF01D40FB}"/>
              </a:ext>
            </a:extLst>
          </p:cNvPr>
          <p:cNvSpPr txBox="1"/>
          <p:nvPr userDrawn="1"/>
        </p:nvSpPr>
        <p:spPr>
          <a:xfrm>
            <a:off x="0" y="6479619"/>
            <a:ext cx="12192000" cy="246221"/>
          </a:xfrm>
          <a:prstGeom prst="rect">
            <a:avLst/>
          </a:prstGeom>
          <a:noFill/>
        </p:spPr>
        <p:txBody>
          <a:bodyPr wrap="square" rtlCol="0">
            <a:spAutoFit/>
          </a:bodyPr>
          <a:lstStyle/>
          <a:p>
            <a:pPr algn="ctr"/>
            <a:r>
              <a:rPr lang="en-US" sz="1000" i="1" kern="1200" dirty="0">
                <a:solidFill>
                  <a:schemeClr val="bg1"/>
                </a:solidFill>
                <a:effectLst/>
                <a:latin typeface="+mn-lt"/>
                <a:ea typeface="+mn-ea"/>
                <a:cs typeface="+mn-cs"/>
              </a:rPr>
              <a:t>Confidential – For internal purposes only</a:t>
            </a:r>
            <a:endParaRPr lang="en-US" sz="1000" kern="1200" dirty="0">
              <a:solidFill>
                <a:schemeClr val="bg1"/>
              </a:solidFill>
              <a:effectLst/>
              <a:latin typeface="+mn-lt"/>
              <a:ea typeface="+mn-ea"/>
              <a:cs typeface="+mn-cs"/>
            </a:endParaRPr>
          </a:p>
        </p:txBody>
      </p:sp>
      <p:sp>
        <p:nvSpPr>
          <p:cNvPr id="10" name="Text Placeholder 9">
            <a:extLst>
              <a:ext uri="{FF2B5EF4-FFF2-40B4-BE49-F238E27FC236}">
                <a16:creationId xmlns:a16="http://schemas.microsoft.com/office/drawing/2014/main" id="{B8C52F44-F800-1E4F-8855-47A356E2DF74}"/>
              </a:ext>
            </a:extLst>
          </p:cNvPr>
          <p:cNvSpPr>
            <a:spLocks noGrp="1"/>
          </p:cNvSpPr>
          <p:nvPr>
            <p:ph type="body" sz="quarter" idx="11" hasCustomPrompt="1"/>
          </p:nvPr>
        </p:nvSpPr>
        <p:spPr>
          <a:xfrm>
            <a:off x="591672" y="6079372"/>
            <a:ext cx="6104964" cy="392112"/>
          </a:xfrm>
        </p:spPr>
        <p:txBody>
          <a:bodyPr>
            <a:normAutofit/>
          </a:bodyPr>
          <a:lstStyle>
            <a:lvl1pPr>
              <a:defRPr sz="1500" b="1">
                <a:solidFill>
                  <a:schemeClr val="bg1"/>
                </a:solidFill>
              </a:defRPr>
            </a:lvl1pPr>
          </a:lstStyle>
          <a:p>
            <a:pPr lvl="0"/>
            <a:r>
              <a:rPr lang="en-US" dirty="0"/>
              <a:t>Presenter</a:t>
            </a:r>
          </a:p>
        </p:txBody>
      </p:sp>
      <p:sp>
        <p:nvSpPr>
          <p:cNvPr id="11" name="Text Placeholder 9">
            <a:extLst>
              <a:ext uri="{FF2B5EF4-FFF2-40B4-BE49-F238E27FC236}">
                <a16:creationId xmlns:a16="http://schemas.microsoft.com/office/drawing/2014/main" id="{CCAF4479-7C01-B641-A207-78086E89E2ED}"/>
              </a:ext>
            </a:extLst>
          </p:cNvPr>
          <p:cNvSpPr>
            <a:spLocks noGrp="1"/>
          </p:cNvSpPr>
          <p:nvPr>
            <p:ph type="body" sz="quarter" idx="12" hasCustomPrompt="1"/>
          </p:nvPr>
        </p:nvSpPr>
        <p:spPr>
          <a:xfrm>
            <a:off x="591672" y="5699227"/>
            <a:ext cx="6104964" cy="392112"/>
          </a:xfrm>
        </p:spPr>
        <p:txBody>
          <a:bodyPr>
            <a:normAutofit/>
          </a:bodyPr>
          <a:lstStyle>
            <a:lvl1pPr>
              <a:defRPr sz="1500" b="0">
                <a:solidFill>
                  <a:schemeClr val="bg1"/>
                </a:solidFill>
              </a:defRPr>
            </a:lvl1pPr>
          </a:lstStyle>
          <a:p>
            <a:pPr lvl="0"/>
            <a:r>
              <a:rPr lang="en-US" dirty="0"/>
              <a:t>Date</a:t>
            </a:r>
          </a:p>
        </p:txBody>
      </p:sp>
    </p:spTree>
    <p:extLst>
      <p:ext uri="{BB962C8B-B14F-4D97-AF65-F5344CB8AC3E}">
        <p14:creationId xmlns:p14="http://schemas.microsoft.com/office/powerpoint/2010/main" val="3066799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lace Image 0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AF9B89-D4DE-CC47-A883-C09B473473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4" y="857"/>
            <a:ext cx="12188952" cy="6856285"/>
          </a:xfrm>
          <a:prstGeom prst="rect">
            <a:avLst/>
          </a:prstGeom>
        </p:spPr>
      </p:pic>
      <p:sp>
        <p:nvSpPr>
          <p:cNvPr id="2" name="Title 1">
            <a:extLst>
              <a:ext uri="{FF2B5EF4-FFF2-40B4-BE49-F238E27FC236}">
                <a16:creationId xmlns:a16="http://schemas.microsoft.com/office/drawing/2014/main" id="{092E86F6-6F17-8544-B84F-D91A1E610987}"/>
              </a:ext>
            </a:extLst>
          </p:cNvPr>
          <p:cNvSpPr>
            <a:spLocks noGrp="1"/>
          </p:cNvSpPr>
          <p:nvPr>
            <p:ph type="ctrTitle" hasCustomPrompt="1"/>
          </p:nvPr>
        </p:nvSpPr>
        <p:spPr>
          <a:xfrm>
            <a:off x="609601" y="2672079"/>
            <a:ext cx="10744199" cy="2311560"/>
          </a:xfrm>
        </p:spPr>
        <p:txBody>
          <a:bodyPr anchor="b">
            <a:normAutofit/>
          </a:bodyPr>
          <a:lstStyle>
            <a:lvl1pPr algn="l">
              <a:defRPr sz="42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1534A80C-A052-BE4E-86B4-E3EE2F3F8C7F}"/>
              </a:ext>
            </a:extLst>
          </p:cNvPr>
          <p:cNvSpPr>
            <a:spLocks noGrp="1"/>
          </p:cNvSpPr>
          <p:nvPr>
            <p:ph type="subTitle" idx="1" hasCustomPrompt="1"/>
          </p:nvPr>
        </p:nvSpPr>
        <p:spPr>
          <a:xfrm>
            <a:off x="609601" y="4986100"/>
            <a:ext cx="10744199" cy="330675"/>
          </a:xfrm>
        </p:spPr>
        <p:txBody>
          <a:bodyPr>
            <a:normAutofit/>
          </a:bodyPr>
          <a:lstStyle>
            <a:lvl1pPr marL="0" indent="0" algn="l">
              <a:buNone/>
              <a:defRPr sz="17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a:extLst>
              <a:ext uri="{FF2B5EF4-FFF2-40B4-BE49-F238E27FC236}">
                <a16:creationId xmlns:a16="http://schemas.microsoft.com/office/drawing/2014/main" id="{3F4AB7F2-335F-5C41-95A0-763AF01D40FB}"/>
              </a:ext>
            </a:extLst>
          </p:cNvPr>
          <p:cNvSpPr txBox="1"/>
          <p:nvPr userDrawn="1"/>
        </p:nvSpPr>
        <p:spPr>
          <a:xfrm>
            <a:off x="0" y="6479619"/>
            <a:ext cx="12192000" cy="246221"/>
          </a:xfrm>
          <a:prstGeom prst="rect">
            <a:avLst/>
          </a:prstGeom>
          <a:noFill/>
        </p:spPr>
        <p:txBody>
          <a:bodyPr wrap="square" rtlCol="0">
            <a:spAutoFit/>
          </a:bodyPr>
          <a:lstStyle/>
          <a:p>
            <a:pPr algn="ctr"/>
            <a:r>
              <a:rPr lang="en-US" sz="1000" i="1" kern="1200" dirty="0">
                <a:solidFill>
                  <a:schemeClr val="bg1"/>
                </a:solidFill>
                <a:effectLst/>
                <a:latin typeface="+mn-lt"/>
                <a:ea typeface="+mn-ea"/>
                <a:cs typeface="+mn-cs"/>
              </a:rPr>
              <a:t>Confidential – For internal purposes only</a:t>
            </a:r>
            <a:endParaRPr lang="en-US" sz="1000" kern="1200" dirty="0">
              <a:solidFill>
                <a:schemeClr val="bg1"/>
              </a:solidFill>
              <a:effectLst/>
              <a:latin typeface="+mn-lt"/>
              <a:ea typeface="+mn-ea"/>
              <a:cs typeface="+mn-cs"/>
            </a:endParaRPr>
          </a:p>
        </p:txBody>
      </p:sp>
      <p:sp>
        <p:nvSpPr>
          <p:cNvPr id="10" name="Text Placeholder 9">
            <a:extLst>
              <a:ext uri="{FF2B5EF4-FFF2-40B4-BE49-F238E27FC236}">
                <a16:creationId xmlns:a16="http://schemas.microsoft.com/office/drawing/2014/main" id="{B8C52F44-F800-1E4F-8855-47A356E2DF74}"/>
              </a:ext>
            </a:extLst>
          </p:cNvPr>
          <p:cNvSpPr>
            <a:spLocks noGrp="1"/>
          </p:cNvSpPr>
          <p:nvPr>
            <p:ph type="body" sz="quarter" idx="11" hasCustomPrompt="1"/>
          </p:nvPr>
        </p:nvSpPr>
        <p:spPr>
          <a:xfrm>
            <a:off x="591672" y="6079372"/>
            <a:ext cx="6104964" cy="392112"/>
          </a:xfrm>
        </p:spPr>
        <p:txBody>
          <a:bodyPr>
            <a:normAutofit/>
          </a:bodyPr>
          <a:lstStyle>
            <a:lvl1pPr>
              <a:defRPr sz="1500" b="1">
                <a:solidFill>
                  <a:schemeClr val="bg1"/>
                </a:solidFill>
              </a:defRPr>
            </a:lvl1pPr>
          </a:lstStyle>
          <a:p>
            <a:pPr lvl="0"/>
            <a:r>
              <a:rPr lang="en-US" dirty="0"/>
              <a:t>Presenter</a:t>
            </a:r>
          </a:p>
        </p:txBody>
      </p:sp>
      <p:sp>
        <p:nvSpPr>
          <p:cNvPr id="11" name="Text Placeholder 9">
            <a:extLst>
              <a:ext uri="{FF2B5EF4-FFF2-40B4-BE49-F238E27FC236}">
                <a16:creationId xmlns:a16="http://schemas.microsoft.com/office/drawing/2014/main" id="{CCAF4479-7C01-B641-A207-78086E89E2ED}"/>
              </a:ext>
            </a:extLst>
          </p:cNvPr>
          <p:cNvSpPr>
            <a:spLocks noGrp="1"/>
          </p:cNvSpPr>
          <p:nvPr>
            <p:ph type="body" sz="quarter" idx="12" hasCustomPrompt="1"/>
          </p:nvPr>
        </p:nvSpPr>
        <p:spPr>
          <a:xfrm>
            <a:off x="591672" y="5699227"/>
            <a:ext cx="6104964" cy="392112"/>
          </a:xfrm>
        </p:spPr>
        <p:txBody>
          <a:bodyPr>
            <a:normAutofit/>
          </a:bodyPr>
          <a:lstStyle>
            <a:lvl1pPr>
              <a:defRPr sz="1500" b="0">
                <a:solidFill>
                  <a:schemeClr val="bg1"/>
                </a:solidFill>
              </a:defRPr>
            </a:lvl1pPr>
          </a:lstStyle>
          <a:p>
            <a:pPr lvl="0"/>
            <a:r>
              <a:rPr lang="en-US" dirty="0"/>
              <a:t>Date</a:t>
            </a:r>
          </a:p>
        </p:txBody>
      </p:sp>
    </p:spTree>
    <p:extLst>
      <p:ext uri="{BB962C8B-B14F-4D97-AF65-F5344CB8AC3E}">
        <p14:creationId xmlns:p14="http://schemas.microsoft.com/office/powerpoint/2010/main" val="3477783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_ChooseYour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8233480-AA54-1C40-BA0F-5F8AEFF62394}"/>
              </a:ext>
            </a:extLst>
          </p:cNvPr>
          <p:cNvSpPr>
            <a:spLocks noGrp="1"/>
          </p:cNvSpPr>
          <p:nvPr>
            <p:ph type="pic" sz="quarter" idx="13"/>
          </p:nvPr>
        </p:nvSpPr>
        <p:spPr>
          <a:xfrm>
            <a:off x="0" y="0"/>
            <a:ext cx="12192000" cy="6858000"/>
          </a:xfrm>
          <a:solidFill>
            <a:schemeClr val="bg2">
              <a:lumMod val="90000"/>
            </a:schemeClr>
          </a:solidFill>
        </p:spPr>
        <p:txBody>
          <a:bodyPr/>
          <a:lstStyle/>
          <a:p>
            <a:endParaRPr lang="en-US"/>
          </a:p>
        </p:txBody>
      </p:sp>
      <p:sp>
        <p:nvSpPr>
          <p:cNvPr id="2" name="Title 1">
            <a:extLst>
              <a:ext uri="{FF2B5EF4-FFF2-40B4-BE49-F238E27FC236}">
                <a16:creationId xmlns:a16="http://schemas.microsoft.com/office/drawing/2014/main" id="{092E86F6-6F17-8544-B84F-D91A1E610987}"/>
              </a:ext>
            </a:extLst>
          </p:cNvPr>
          <p:cNvSpPr>
            <a:spLocks noGrp="1"/>
          </p:cNvSpPr>
          <p:nvPr>
            <p:ph type="ctrTitle" hasCustomPrompt="1"/>
          </p:nvPr>
        </p:nvSpPr>
        <p:spPr>
          <a:xfrm>
            <a:off x="609601" y="2672079"/>
            <a:ext cx="10744199" cy="2311560"/>
          </a:xfrm>
        </p:spPr>
        <p:txBody>
          <a:bodyPr anchor="b">
            <a:normAutofit/>
          </a:bodyPr>
          <a:lstStyle>
            <a:lvl1pPr algn="l">
              <a:defRPr sz="42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1534A80C-A052-BE4E-86B4-E3EE2F3F8C7F}"/>
              </a:ext>
            </a:extLst>
          </p:cNvPr>
          <p:cNvSpPr>
            <a:spLocks noGrp="1"/>
          </p:cNvSpPr>
          <p:nvPr>
            <p:ph type="subTitle" idx="1" hasCustomPrompt="1"/>
          </p:nvPr>
        </p:nvSpPr>
        <p:spPr>
          <a:xfrm>
            <a:off x="609601" y="4986100"/>
            <a:ext cx="10744199" cy="330675"/>
          </a:xfrm>
        </p:spPr>
        <p:txBody>
          <a:bodyPr>
            <a:normAutofit/>
          </a:bodyPr>
          <a:lstStyle>
            <a:lvl1pPr marL="0" indent="0" algn="l">
              <a:buNone/>
              <a:defRPr sz="17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a:extLst>
              <a:ext uri="{FF2B5EF4-FFF2-40B4-BE49-F238E27FC236}">
                <a16:creationId xmlns:a16="http://schemas.microsoft.com/office/drawing/2014/main" id="{3F4AB7F2-335F-5C41-95A0-763AF01D40FB}"/>
              </a:ext>
            </a:extLst>
          </p:cNvPr>
          <p:cNvSpPr txBox="1"/>
          <p:nvPr userDrawn="1"/>
        </p:nvSpPr>
        <p:spPr>
          <a:xfrm>
            <a:off x="0" y="6479619"/>
            <a:ext cx="12192000" cy="246221"/>
          </a:xfrm>
          <a:prstGeom prst="rect">
            <a:avLst/>
          </a:prstGeom>
          <a:noFill/>
        </p:spPr>
        <p:txBody>
          <a:bodyPr wrap="square" rtlCol="0">
            <a:spAutoFit/>
          </a:bodyPr>
          <a:lstStyle/>
          <a:p>
            <a:pPr algn="ctr"/>
            <a:r>
              <a:rPr lang="en-US" sz="1000" i="1" kern="1200" dirty="0">
                <a:solidFill>
                  <a:schemeClr val="bg1"/>
                </a:solidFill>
                <a:effectLst/>
                <a:latin typeface="+mn-lt"/>
                <a:ea typeface="+mn-ea"/>
                <a:cs typeface="+mn-cs"/>
              </a:rPr>
              <a:t>Confidential – For internal purposes only</a:t>
            </a:r>
            <a:endParaRPr lang="en-US" sz="1000" kern="1200" dirty="0">
              <a:solidFill>
                <a:schemeClr val="bg1"/>
              </a:solidFill>
              <a:effectLst/>
              <a:latin typeface="+mn-lt"/>
              <a:ea typeface="+mn-ea"/>
              <a:cs typeface="+mn-cs"/>
            </a:endParaRPr>
          </a:p>
        </p:txBody>
      </p:sp>
      <p:sp>
        <p:nvSpPr>
          <p:cNvPr id="10" name="Text Placeholder 9">
            <a:extLst>
              <a:ext uri="{FF2B5EF4-FFF2-40B4-BE49-F238E27FC236}">
                <a16:creationId xmlns:a16="http://schemas.microsoft.com/office/drawing/2014/main" id="{B8C52F44-F800-1E4F-8855-47A356E2DF74}"/>
              </a:ext>
            </a:extLst>
          </p:cNvPr>
          <p:cNvSpPr>
            <a:spLocks noGrp="1"/>
          </p:cNvSpPr>
          <p:nvPr>
            <p:ph type="body" sz="quarter" idx="11" hasCustomPrompt="1"/>
          </p:nvPr>
        </p:nvSpPr>
        <p:spPr>
          <a:xfrm>
            <a:off x="591672" y="6079372"/>
            <a:ext cx="6104964" cy="392112"/>
          </a:xfrm>
        </p:spPr>
        <p:txBody>
          <a:bodyPr>
            <a:normAutofit/>
          </a:bodyPr>
          <a:lstStyle>
            <a:lvl1pPr>
              <a:defRPr sz="1500" b="1">
                <a:solidFill>
                  <a:schemeClr val="bg1"/>
                </a:solidFill>
              </a:defRPr>
            </a:lvl1pPr>
          </a:lstStyle>
          <a:p>
            <a:pPr lvl="0"/>
            <a:r>
              <a:rPr lang="en-US" dirty="0"/>
              <a:t>Presenter</a:t>
            </a:r>
          </a:p>
        </p:txBody>
      </p:sp>
      <p:sp>
        <p:nvSpPr>
          <p:cNvPr id="11" name="Text Placeholder 9">
            <a:extLst>
              <a:ext uri="{FF2B5EF4-FFF2-40B4-BE49-F238E27FC236}">
                <a16:creationId xmlns:a16="http://schemas.microsoft.com/office/drawing/2014/main" id="{CCAF4479-7C01-B641-A207-78086E89E2ED}"/>
              </a:ext>
            </a:extLst>
          </p:cNvPr>
          <p:cNvSpPr>
            <a:spLocks noGrp="1"/>
          </p:cNvSpPr>
          <p:nvPr>
            <p:ph type="body" sz="quarter" idx="12" hasCustomPrompt="1"/>
          </p:nvPr>
        </p:nvSpPr>
        <p:spPr>
          <a:xfrm>
            <a:off x="591672" y="5699227"/>
            <a:ext cx="6104964" cy="392112"/>
          </a:xfrm>
        </p:spPr>
        <p:txBody>
          <a:bodyPr>
            <a:normAutofit/>
          </a:bodyPr>
          <a:lstStyle>
            <a:lvl1pPr>
              <a:defRPr sz="1500" b="0">
                <a:solidFill>
                  <a:schemeClr val="bg1"/>
                </a:solidFill>
              </a:defRPr>
            </a:lvl1pPr>
          </a:lstStyle>
          <a:p>
            <a:pPr lvl="0"/>
            <a:r>
              <a:rPr lang="en-US" dirty="0"/>
              <a:t>Date</a:t>
            </a:r>
          </a:p>
        </p:txBody>
      </p:sp>
      <p:pic>
        <p:nvPicPr>
          <p:cNvPr id="9" name="Picture 8">
            <a:extLst>
              <a:ext uri="{FF2B5EF4-FFF2-40B4-BE49-F238E27FC236}">
                <a16:creationId xmlns:a16="http://schemas.microsoft.com/office/drawing/2014/main" id="{0F47E2B5-DBC1-AA48-BED1-C9F0013ED7A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17706" y="292019"/>
            <a:ext cx="1318928" cy="852539"/>
          </a:xfrm>
          <a:prstGeom prst="rect">
            <a:avLst/>
          </a:prstGeom>
        </p:spPr>
      </p:pic>
    </p:spTree>
    <p:extLst>
      <p:ext uri="{BB962C8B-B14F-4D97-AF65-F5344CB8AC3E}">
        <p14:creationId xmlns:p14="http://schemas.microsoft.com/office/powerpoint/2010/main" val="3146228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Blu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D090DF-F64C-2E41-B9DF-5B3193DE673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525" y="0"/>
            <a:ext cx="12188950" cy="6857998"/>
          </a:xfrm>
          <a:prstGeom prst="rect">
            <a:avLst/>
          </a:prstGeom>
        </p:spPr>
      </p:pic>
      <p:sp>
        <p:nvSpPr>
          <p:cNvPr id="2" name="Title 1">
            <a:extLst>
              <a:ext uri="{FF2B5EF4-FFF2-40B4-BE49-F238E27FC236}">
                <a16:creationId xmlns:a16="http://schemas.microsoft.com/office/drawing/2014/main" id="{14951893-7B85-2741-B347-04B5FBD30943}"/>
              </a:ext>
            </a:extLst>
          </p:cNvPr>
          <p:cNvSpPr>
            <a:spLocks noGrp="1"/>
          </p:cNvSpPr>
          <p:nvPr>
            <p:ph type="title" hasCustomPrompt="1"/>
          </p:nvPr>
        </p:nvSpPr>
        <p:spPr>
          <a:xfrm>
            <a:off x="1417834" y="4456656"/>
            <a:ext cx="10164564" cy="847091"/>
          </a:xfrm>
        </p:spPr>
        <p:txBody>
          <a:bodyPr anchor="b">
            <a:normAutofit/>
          </a:bodyPr>
          <a:lstStyle>
            <a:lvl1pPr>
              <a:defRPr sz="4200">
                <a:solidFill>
                  <a:schemeClr val="bg1"/>
                </a:solidFill>
              </a:defRPr>
            </a:lvl1pPr>
          </a:lstStyle>
          <a:p>
            <a:r>
              <a:rPr lang="en-US" dirty="0"/>
              <a:t>CLICK TO EDIT DIVIDER STYLE</a:t>
            </a:r>
          </a:p>
        </p:txBody>
      </p:sp>
      <p:sp>
        <p:nvSpPr>
          <p:cNvPr id="3" name="Text Placeholder 2">
            <a:extLst>
              <a:ext uri="{FF2B5EF4-FFF2-40B4-BE49-F238E27FC236}">
                <a16:creationId xmlns:a16="http://schemas.microsoft.com/office/drawing/2014/main" id="{2A4963FB-3B93-7140-A553-6B16264751B6}"/>
              </a:ext>
            </a:extLst>
          </p:cNvPr>
          <p:cNvSpPr>
            <a:spLocks noGrp="1"/>
          </p:cNvSpPr>
          <p:nvPr>
            <p:ph type="body" idx="1" hasCustomPrompt="1"/>
          </p:nvPr>
        </p:nvSpPr>
        <p:spPr>
          <a:xfrm>
            <a:off x="1417834" y="5314020"/>
            <a:ext cx="10164564" cy="826771"/>
          </a:xfrm>
        </p:spPr>
        <p:txBody>
          <a:bodyPr>
            <a:normAutofit/>
          </a:bodyPr>
          <a:lstStyle>
            <a:lvl1pPr marL="0" indent="0">
              <a:buNone/>
              <a:defRPr sz="16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TEXT HERE</a:t>
            </a:r>
          </a:p>
        </p:txBody>
      </p:sp>
      <p:sp>
        <p:nvSpPr>
          <p:cNvPr id="5" name="Text Placeholder 4">
            <a:extLst>
              <a:ext uri="{FF2B5EF4-FFF2-40B4-BE49-F238E27FC236}">
                <a16:creationId xmlns:a16="http://schemas.microsoft.com/office/drawing/2014/main" id="{30FEF30B-168A-4A4E-A97F-F8A291B1F4DD}"/>
              </a:ext>
            </a:extLst>
          </p:cNvPr>
          <p:cNvSpPr>
            <a:spLocks noGrp="1"/>
          </p:cNvSpPr>
          <p:nvPr>
            <p:ph type="body" sz="quarter" idx="10" hasCustomPrompt="1"/>
          </p:nvPr>
        </p:nvSpPr>
        <p:spPr>
          <a:xfrm>
            <a:off x="1407364" y="3986374"/>
            <a:ext cx="3924300" cy="339565"/>
          </a:xfrm>
        </p:spPr>
        <p:txBody>
          <a:bodyPr>
            <a:normAutofit/>
          </a:bodyPr>
          <a:lstStyle>
            <a:lvl1pPr>
              <a:defRPr sz="1400" b="0">
                <a:solidFill>
                  <a:schemeClr val="bg1"/>
                </a:solidFill>
              </a:defRPr>
            </a:lvl1pPr>
            <a:lvl2pPr marL="11113" indent="0">
              <a:buNone/>
              <a:defRPr/>
            </a:lvl2pPr>
          </a:lstStyle>
          <a:p>
            <a:pPr lvl="0"/>
            <a:r>
              <a:rPr lang="en-US" dirty="0"/>
              <a:t>SECTION #</a:t>
            </a:r>
          </a:p>
        </p:txBody>
      </p:sp>
    </p:spTree>
    <p:extLst>
      <p:ext uri="{BB962C8B-B14F-4D97-AF65-F5344CB8AC3E}">
        <p14:creationId xmlns:p14="http://schemas.microsoft.com/office/powerpoint/2010/main" val="4224704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vider Slide Re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D090DF-F64C-2E41-B9DF-5B3193DE673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526" y="0"/>
            <a:ext cx="12188948" cy="6857998"/>
          </a:xfrm>
          <a:prstGeom prst="rect">
            <a:avLst/>
          </a:prstGeom>
        </p:spPr>
      </p:pic>
      <p:sp>
        <p:nvSpPr>
          <p:cNvPr id="2" name="Title 1">
            <a:extLst>
              <a:ext uri="{FF2B5EF4-FFF2-40B4-BE49-F238E27FC236}">
                <a16:creationId xmlns:a16="http://schemas.microsoft.com/office/drawing/2014/main" id="{14951893-7B85-2741-B347-04B5FBD30943}"/>
              </a:ext>
            </a:extLst>
          </p:cNvPr>
          <p:cNvSpPr>
            <a:spLocks noGrp="1"/>
          </p:cNvSpPr>
          <p:nvPr>
            <p:ph type="title" hasCustomPrompt="1"/>
          </p:nvPr>
        </p:nvSpPr>
        <p:spPr>
          <a:xfrm>
            <a:off x="1417834" y="4456656"/>
            <a:ext cx="10164564" cy="847091"/>
          </a:xfrm>
        </p:spPr>
        <p:txBody>
          <a:bodyPr anchor="b">
            <a:normAutofit/>
          </a:bodyPr>
          <a:lstStyle>
            <a:lvl1pPr>
              <a:defRPr sz="4200">
                <a:solidFill>
                  <a:schemeClr val="bg1"/>
                </a:solidFill>
              </a:defRPr>
            </a:lvl1pPr>
          </a:lstStyle>
          <a:p>
            <a:r>
              <a:rPr lang="en-US" dirty="0"/>
              <a:t>CLICK TO EDIT DIVIDER STYLE</a:t>
            </a:r>
          </a:p>
        </p:txBody>
      </p:sp>
      <p:sp>
        <p:nvSpPr>
          <p:cNvPr id="3" name="Text Placeholder 2">
            <a:extLst>
              <a:ext uri="{FF2B5EF4-FFF2-40B4-BE49-F238E27FC236}">
                <a16:creationId xmlns:a16="http://schemas.microsoft.com/office/drawing/2014/main" id="{2A4963FB-3B93-7140-A553-6B16264751B6}"/>
              </a:ext>
            </a:extLst>
          </p:cNvPr>
          <p:cNvSpPr>
            <a:spLocks noGrp="1"/>
          </p:cNvSpPr>
          <p:nvPr>
            <p:ph type="body" idx="1" hasCustomPrompt="1"/>
          </p:nvPr>
        </p:nvSpPr>
        <p:spPr>
          <a:xfrm>
            <a:off x="1417834" y="5314020"/>
            <a:ext cx="10164564" cy="826771"/>
          </a:xfrm>
        </p:spPr>
        <p:txBody>
          <a:bodyPr>
            <a:normAutofit/>
          </a:bodyPr>
          <a:lstStyle>
            <a:lvl1pPr marL="0" indent="0">
              <a:buNone/>
              <a:defRPr sz="16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TEXT HERE</a:t>
            </a:r>
          </a:p>
        </p:txBody>
      </p:sp>
      <p:sp>
        <p:nvSpPr>
          <p:cNvPr id="5" name="Text Placeholder 4">
            <a:extLst>
              <a:ext uri="{FF2B5EF4-FFF2-40B4-BE49-F238E27FC236}">
                <a16:creationId xmlns:a16="http://schemas.microsoft.com/office/drawing/2014/main" id="{30FEF30B-168A-4A4E-A97F-F8A291B1F4DD}"/>
              </a:ext>
            </a:extLst>
          </p:cNvPr>
          <p:cNvSpPr>
            <a:spLocks noGrp="1"/>
          </p:cNvSpPr>
          <p:nvPr>
            <p:ph type="body" sz="quarter" idx="10" hasCustomPrompt="1"/>
          </p:nvPr>
        </p:nvSpPr>
        <p:spPr>
          <a:xfrm>
            <a:off x="1407364" y="3986374"/>
            <a:ext cx="3924300" cy="339565"/>
          </a:xfrm>
        </p:spPr>
        <p:txBody>
          <a:bodyPr>
            <a:normAutofit/>
          </a:bodyPr>
          <a:lstStyle>
            <a:lvl1pPr>
              <a:defRPr sz="1400" b="0">
                <a:solidFill>
                  <a:schemeClr val="bg1"/>
                </a:solidFill>
              </a:defRPr>
            </a:lvl1pPr>
            <a:lvl2pPr marL="11113" indent="0">
              <a:buNone/>
              <a:defRPr/>
            </a:lvl2pPr>
          </a:lstStyle>
          <a:p>
            <a:pPr lvl="0"/>
            <a:r>
              <a:rPr lang="en-US" dirty="0"/>
              <a:t>SECTION #</a:t>
            </a:r>
          </a:p>
        </p:txBody>
      </p:sp>
    </p:spTree>
    <p:extLst>
      <p:ext uri="{BB962C8B-B14F-4D97-AF65-F5344CB8AC3E}">
        <p14:creationId xmlns:p14="http://schemas.microsoft.com/office/powerpoint/2010/main" val="529468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Divider Slide Whit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D090DF-F64C-2E41-B9DF-5B3193DE673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526" y="0"/>
            <a:ext cx="12188948" cy="6857997"/>
          </a:xfrm>
          <a:prstGeom prst="rect">
            <a:avLst/>
          </a:prstGeom>
        </p:spPr>
      </p:pic>
      <p:sp>
        <p:nvSpPr>
          <p:cNvPr id="2" name="Title 1">
            <a:extLst>
              <a:ext uri="{FF2B5EF4-FFF2-40B4-BE49-F238E27FC236}">
                <a16:creationId xmlns:a16="http://schemas.microsoft.com/office/drawing/2014/main" id="{14951893-7B85-2741-B347-04B5FBD30943}"/>
              </a:ext>
            </a:extLst>
          </p:cNvPr>
          <p:cNvSpPr>
            <a:spLocks noGrp="1"/>
          </p:cNvSpPr>
          <p:nvPr>
            <p:ph type="title" hasCustomPrompt="1"/>
          </p:nvPr>
        </p:nvSpPr>
        <p:spPr>
          <a:xfrm>
            <a:off x="1417834" y="4456656"/>
            <a:ext cx="10164564" cy="847091"/>
          </a:xfrm>
        </p:spPr>
        <p:txBody>
          <a:bodyPr anchor="b">
            <a:normAutofit/>
          </a:bodyPr>
          <a:lstStyle>
            <a:lvl1pPr>
              <a:defRPr sz="4200">
                <a:solidFill>
                  <a:srgbClr val="007698"/>
                </a:solidFill>
              </a:defRPr>
            </a:lvl1pPr>
          </a:lstStyle>
          <a:p>
            <a:r>
              <a:rPr lang="en-US" dirty="0"/>
              <a:t>CLICK TO EDIT DIVIDER STYLE</a:t>
            </a:r>
          </a:p>
        </p:txBody>
      </p:sp>
      <p:sp>
        <p:nvSpPr>
          <p:cNvPr id="3" name="Text Placeholder 2">
            <a:extLst>
              <a:ext uri="{FF2B5EF4-FFF2-40B4-BE49-F238E27FC236}">
                <a16:creationId xmlns:a16="http://schemas.microsoft.com/office/drawing/2014/main" id="{2A4963FB-3B93-7140-A553-6B16264751B6}"/>
              </a:ext>
            </a:extLst>
          </p:cNvPr>
          <p:cNvSpPr>
            <a:spLocks noGrp="1"/>
          </p:cNvSpPr>
          <p:nvPr>
            <p:ph type="body" idx="1" hasCustomPrompt="1"/>
          </p:nvPr>
        </p:nvSpPr>
        <p:spPr>
          <a:xfrm>
            <a:off x="1417834" y="5314020"/>
            <a:ext cx="10164564" cy="826771"/>
          </a:xfrm>
        </p:spPr>
        <p:txBody>
          <a:bodyPr>
            <a:normAutofit/>
          </a:bodyPr>
          <a:lstStyle>
            <a:lvl1pPr marL="0" indent="0">
              <a:buNone/>
              <a:defRPr sz="1600" b="1">
                <a:solidFill>
                  <a:srgbClr val="00769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TEXT HERE</a:t>
            </a:r>
          </a:p>
        </p:txBody>
      </p:sp>
      <p:sp>
        <p:nvSpPr>
          <p:cNvPr id="5" name="Text Placeholder 4">
            <a:extLst>
              <a:ext uri="{FF2B5EF4-FFF2-40B4-BE49-F238E27FC236}">
                <a16:creationId xmlns:a16="http://schemas.microsoft.com/office/drawing/2014/main" id="{30FEF30B-168A-4A4E-A97F-F8A291B1F4DD}"/>
              </a:ext>
            </a:extLst>
          </p:cNvPr>
          <p:cNvSpPr>
            <a:spLocks noGrp="1"/>
          </p:cNvSpPr>
          <p:nvPr>
            <p:ph type="body" sz="quarter" idx="10" hasCustomPrompt="1"/>
          </p:nvPr>
        </p:nvSpPr>
        <p:spPr>
          <a:xfrm>
            <a:off x="1407364" y="3986374"/>
            <a:ext cx="3924300" cy="339565"/>
          </a:xfrm>
        </p:spPr>
        <p:txBody>
          <a:bodyPr>
            <a:normAutofit/>
          </a:bodyPr>
          <a:lstStyle>
            <a:lvl1pPr>
              <a:defRPr sz="1400" b="0">
                <a:solidFill>
                  <a:srgbClr val="717073"/>
                </a:solidFill>
              </a:defRPr>
            </a:lvl1pPr>
            <a:lvl2pPr marL="11113" indent="0">
              <a:buNone/>
              <a:defRPr/>
            </a:lvl2pPr>
          </a:lstStyle>
          <a:p>
            <a:pPr lvl="0"/>
            <a:r>
              <a:rPr lang="en-US" dirty="0"/>
              <a:t>SECTION #</a:t>
            </a:r>
          </a:p>
        </p:txBody>
      </p:sp>
    </p:spTree>
    <p:extLst>
      <p:ext uri="{BB962C8B-B14F-4D97-AF65-F5344CB8AC3E}">
        <p14:creationId xmlns:p14="http://schemas.microsoft.com/office/powerpoint/2010/main" val="1169432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with Image 0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14E3167-D07C-DA46-8256-9B5ED90B710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524" y="0"/>
            <a:ext cx="12188952" cy="6857999"/>
          </a:xfrm>
          <a:prstGeom prst="rect">
            <a:avLst/>
          </a:prstGeom>
        </p:spPr>
      </p:pic>
      <p:sp>
        <p:nvSpPr>
          <p:cNvPr id="2" name="Title 1">
            <a:extLst>
              <a:ext uri="{FF2B5EF4-FFF2-40B4-BE49-F238E27FC236}">
                <a16:creationId xmlns:a16="http://schemas.microsoft.com/office/drawing/2014/main" id="{14951893-7B85-2741-B347-04B5FBD30943}"/>
              </a:ext>
            </a:extLst>
          </p:cNvPr>
          <p:cNvSpPr>
            <a:spLocks noGrp="1"/>
          </p:cNvSpPr>
          <p:nvPr>
            <p:ph type="title" hasCustomPrompt="1"/>
          </p:nvPr>
        </p:nvSpPr>
        <p:spPr>
          <a:xfrm>
            <a:off x="4378362" y="4734054"/>
            <a:ext cx="7128068" cy="826771"/>
          </a:xfrm>
        </p:spPr>
        <p:txBody>
          <a:bodyPr anchor="b">
            <a:normAutofit/>
          </a:bodyPr>
          <a:lstStyle>
            <a:lvl1pPr algn="r">
              <a:defRPr sz="4200">
                <a:solidFill>
                  <a:srgbClr val="007698"/>
                </a:solidFill>
              </a:defRPr>
            </a:lvl1pPr>
          </a:lstStyle>
          <a:p>
            <a:r>
              <a:rPr lang="en-US" dirty="0"/>
              <a:t>EDIT DIVIDER STYLE</a:t>
            </a:r>
          </a:p>
        </p:txBody>
      </p:sp>
      <p:sp>
        <p:nvSpPr>
          <p:cNvPr id="3" name="Text Placeholder 2">
            <a:extLst>
              <a:ext uri="{FF2B5EF4-FFF2-40B4-BE49-F238E27FC236}">
                <a16:creationId xmlns:a16="http://schemas.microsoft.com/office/drawing/2014/main" id="{2A4963FB-3B93-7140-A553-6B16264751B6}"/>
              </a:ext>
            </a:extLst>
          </p:cNvPr>
          <p:cNvSpPr>
            <a:spLocks noGrp="1"/>
          </p:cNvSpPr>
          <p:nvPr>
            <p:ph type="body" idx="1" hasCustomPrompt="1"/>
          </p:nvPr>
        </p:nvSpPr>
        <p:spPr>
          <a:xfrm>
            <a:off x="4378360" y="5530003"/>
            <a:ext cx="7128069" cy="579966"/>
          </a:xfrm>
        </p:spPr>
        <p:txBody>
          <a:bodyPr>
            <a:normAutofit/>
          </a:bodyPr>
          <a:lstStyle>
            <a:lvl1pPr marL="0" indent="0" algn="r">
              <a:buNone/>
              <a:defRPr sz="1600" b="1">
                <a:solidFill>
                  <a:srgbClr val="00769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TEXT HERE</a:t>
            </a:r>
          </a:p>
        </p:txBody>
      </p:sp>
      <p:sp>
        <p:nvSpPr>
          <p:cNvPr id="5" name="Text Placeholder 4">
            <a:extLst>
              <a:ext uri="{FF2B5EF4-FFF2-40B4-BE49-F238E27FC236}">
                <a16:creationId xmlns:a16="http://schemas.microsoft.com/office/drawing/2014/main" id="{30FEF30B-168A-4A4E-A97F-F8A291B1F4DD}"/>
              </a:ext>
            </a:extLst>
          </p:cNvPr>
          <p:cNvSpPr>
            <a:spLocks noGrp="1"/>
          </p:cNvSpPr>
          <p:nvPr>
            <p:ph type="body" sz="quarter" idx="10" hasCustomPrompt="1"/>
          </p:nvPr>
        </p:nvSpPr>
        <p:spPr>
          <a:xfrm>
            <a:off x="7582130" y="4274046"/>
            <a:ext cx="3924300" cy="339565"/>
          </a:xfrm>
        </p:spPr>
        <p:txBody>
          <a:bodyPr>
            <a:normAutofit/>
          </a:bodyPr>
          <a:lstStyle>
            <a:lvl1pPr algn="r">
              <a:defRPr sz="1400" b="0">
                <a:solidFill>
                  <a:srgbClr val="717073"/>
                </a:solidFill>
              </a:defRPr>
            </a:lvl1pPr>
            <a:lvl2pPr marL="11113" indent="0">
              <a:buNone/>
              <a:defRPr/>
            </a:lvl2pPr>
          </a:lstStyle>
          <a:p>
            <a:pPr lvl="0"/>
            <a:r>
              <a:rPr lang="en-US" dirty="0"/>
              <a:t>SECTION #</a:t>
            </a:r>
          </a:p>
        </p:txBody>
      </p:sp>
    </p:spTree>
    <p:extLst>
      <p:ext uri="{BB962C8B-B14F-4D97-AF65-F5344CB8AC3E}">
        <p14:creationId xmlns:p14="http://schemas.microsoft.com/office/powerpoint/2010/main" val="4121173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with Image 0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2E5B34-75E3-A840-B202-AE4D88217B7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524" y="0"/>
            <a:ext cx="12188952" cy="6857999"/>
          </a:xfrm>
          <a:prstGeom prst="rect">
            <a:avLst/>
          </a:prstGeom>
        </p:spPr>
      </p:pic>
      <p:sp>
        <p:nvSpPr>
          <p:cNvPr id="2" name="Title 1">
            <a:extLst>
              <a:ext uri="{FF2B5EF4-FFF2-40B4-BE49-F238E27FC236}">
                <a16:creationId xmlns:a16="http://schemas.microsoft.com/office/drawing/2014/main" id="{14951893-7B85-2741-B347-04B5FBD30943}"/>
              </a:ext>
            </a:extLst>
          </p:cNvPr>
          <p:cNvSpPr>
            <a:spLocks noGrp="1"/>
          </p:cNvSpPr>
          <p:nvPr>
            <p:ph type="title" hasCustomPrompt="1"/>
          </p:nvPr>
        </p:nvSpPr>
        <p:spPr>
          <a:xfrm>
            <a:off x="4378362" y="4734054"/>
            <a:ext cx="7128068" cy="826771"/>
          </a:xfrm>
        </p:spPr>
        <p:txBody>
          <a:bodyPr anchor="b">
            <a:normAutofit/>
          </a:bodyPr>
          <a:lstStyle>
            <a:lvl1pPr algn="r">
              <a:defRPr sz="4200">
                <a:solidFill>
                  <a:srgbClr val="007698"/>
                </a:solidFill>
              </a:defRPr>
            </a:lvl1pPr>
          </a:lstStyle>
          <a:p>
            <a:r>
              <a:rPr lang="en-US" dirty="0"/>
              <a:t>EDIT DIVIDER STYLE</a:t>
            </a:r>
          </a:p>
        </p:txBody>
      </p:sp>
      <p:sp>
        <p:nvSpPr>
          <p:cNvPr id="3" name="Text Placeholder 2">
            <a:extLst>
              <a:ext uri="{FF2B5EF4-FFF2-40B4-BE49-F238E27FC236}">
                <a16:creationId xmlns:a16="http://schemas.microsoft.com/office/drawing/2014/main" id="{2A4963FB-3B93-7140-A553-6B16264751B6}"/>
              </a:ext>
            </a:extLst>
          </p:cNvPr>
          <p:cNvSpPr>
            <a:spLocks noGrp="1"/>
          </p:cNvSpPr>
          <p:nvPr>
            <p:ph type="body" idx="1" hasCustomPrompt="1"/>
          </p:nvPr>
        </p:nvSpPr>
        <p:spPr>
          <a:xfrm>
            <a:off x="4378360" y="5530003"/>
            <a:ext cx="7128069" cy="579966"/>
          </a:xfrm>
        </p:spPr>
        <p:txBody>
          <a:bodyPr>
            <a:normAutofit/>
          </a:bodyPr>
          <a:lstStyle>
            <a:lvl1pPr marL="0" indent="0" algn="r">
              <a:buNone/>
              <a:defRPr sz="1600" b="1">
                <a:solidFill>
                  <a:srgbClr val="00769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TEXT HERE</a:t>
            </a:r>
          </a:p>
        </p:txBody>
      </p:sp>
      <p:sp>
        <p:nvSpPr>
          <p:cNvPr id="5" name="Text Placeholder 4">
            <a:extLst>
              <a:ext uri="{FF2B5EF4-FFF2-40B4-BE49-F238E27FC236}">
                <a16:creationId xmlns:a16="http://schemas.microsoft.com/office/drawing/2014/main" id="{30FEF30B-168A-4A4E-A97F-F8A291B1F4DD}"/>
              </a:ext>
            </a:extLst>
          </p:cNvPr>
          <p:cNvSpPr>
            <a:spLocks noGrp="1"/>
          </p:cNvSpPr>
          <p:nvPr>
            <p:ph type="body" sz="quarter" idx="10" hasCustomPrompt="1"/>
          </p:nvPr>
        </p:nvSpPr>
        <p:spPr>
          <a:xfrm>
            <a:off x="7582130" y="4274046"/>
            <a:ext cx="3924300" cy="339565"/>
          </a:xfrm>
        </p:spPr>
        <p:txBody>
          <a:bodyPr>
            <a:normAutofit/>
          </a:bodyPr>
          <a:lstStyle>
            <a:lvl1pPr algn="r">
              <a:defRPr sz="1400" b="0">
                <a:solidFill>
                  <a:srgbClr val="717073"/>
                </a:solidFill>
              </a:defRPr>
            </a:lvl1pPr>
            <a:lvl2pPr marL="11113" indent="0">
              <a:buNone/>
              <a:defRPr/>
            </a:lvl2pPr>
          </a:lstStyle>
          <a:p>
            <a:pPr lvl="0"/>
            <a:r>
              <a:rPr lang="en-US" dirty="0"/>
              <a:t>SECTION #</a:t>
            </a:r>
          </a:p>
        </p:txBody>
      </p:sp>
    </p:spTree>
    <p:extLst>
      <p:ext uri="{BB962C8B-B14F-4D97-AF65-F5344CB8AC3E}">
        <p14:creationId xmlns:p14="http://schemas.microsoft.com/office/powerpoint/2010/main" val="1719842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73CC07C-ABFA-8941-80AB-18C83B497863}"/>
              </a:ext>
            </a:extLst>
          </p:cNvPr>
          <p:cNvPicPr>
            <a:picLocks noChangeAspect="1"/>
          </p:cNvPicPr>
          <p:nvPr userDrawn="1"/>
        </p:nvPicPr>
        <p:blipFill rotWithShape="1">
          <a:blip r:embed="rId16" cstate="email">
            <a:extLst>
              <a:ext uri="{28A0092B-C50C-407E-A947-70E740481C1C}">
                <a14:useLocalDpi xmlns:a14="http://schemas.microsoft.com/office/drawing/2010/main"/>
              </a:ext>
            </a:extLst>
          </a:blip>
          <a:srcRect/>
          <a:stretch/>
        </p:blipFill>
        <p:spPr>
          <a:xfrm>
            <a:off x="1525" y="2"/>
            <a:ext cx="12188950" cy="5954232"/>
          </a:xfrm>
          <a:prstGeom prst="rect">
            <a:avLst/>
          </a:prstGeom>
        </p:spPr>
      </p:pic>
      <p:sp>
        <p:nvSpPr>
          <p:cNvPr id="2" name="Title Placeholder 1">
            <a:extLst>
              <a:ext uri="{FF2B5EF4-FFF2-40B4-BE49-F238E27FC236}">
                <a16:creationId xmlns:a16="http://schemas.microsoft.com/office/drawing/2014/main" id="{543DFC76-F3D9-5148-BDB2-6E47FFAF28B7}"/>
              </a:ext>
            </a:extLst>
          </p:cNvPr>
          <p:cNvSpPr>
            <a:spLocks noGrp="1"/>
          </p:cNvSpPr>
          <p:nvPr>
            <p:ph type="title"/>
          </p:nvPr>
        </p:nvSpPr>
        <p:spPr>
          <a:xfrm>
            <a:off x="609600" y="365125"/>
            <a:ext cx="109728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4726354-91BA-6B42-8CFE-67E081E82D7F}"/>
              </a:ext>
            </a:extLst>
          </p:cNvPr>
          <p:cNvSpPr>
            <a:spLocks noGrp="1"/>
          </p:cNvSpPr>
          <p:nvPr>
            <p:ph type="body" idx="1"/>
          </p:nvPr>
        </p:nvSpPr>
        <p:spPr>
          <a:xfrm>
            <a:off x="609599" y="1825625"/>
            <a:ext cx="10972799"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5BA937B-3054-C04E-A949-6499E25F5885}"/>
              </a:ext>
            </a:extLst>
          </p:cNvPr>
          <p:cNvSpPr>
            <a:spLocks noGrp="1"/>
          </p:cNvSpPr>
          <p:nvPr>
            <p:ph type="dt" sz="half" idx="2"/>
          </p:nvPr>
        </p:nvSpPr>
        <p:spPr>
          <a:xfrm>
            <a:off x="712242" y="6300364"/>
            <a:ext cx="6104964" cy="365125"/>
          </a:xfrm>
          <a:prstGeom prst="rect">
            <a:avLst/>
          </a:prstGeom>
        </p:spPr>
        <p:txBody>
          <a:bodyPr vert="horz" lIns="91440" tIns="45720" rIns="91440" bIns="45720" rtlCol="0" anchor="ctr"/>
          <a:lstStyle>
            <a:lvl1pPr algn="l">
              <a:lnSpc>
                <a:spcPct val="150000"/>
              </a:lnSpc>
              <a:defRPr lang="en-US" sz="700" i="1" smtClean="0">
                <a:effectLst/>
              </a:defRPr>
            </a:lvl1pPr>
          </a:lstStyle>
          <a:p>
            <a:r>
              <a:rPr lang="en-US" sz="1000"/>
              <a:t>10/28/2024</a:t>
            </a:r>
            <a:endParaRPr lang="en-US" dirty="0"/>
          </a:p>
        </p:txBody>
      </p:sp>
      <p:sp>
        <p:nvSpPr>
          <p:cNvPr id="5" name="Footer Placeholder 4">
            <a:extLst>
              <a:ext uri="{FF2B5EF4-FFF2-40B4-BE49-F238E27FC236}">
                <a16:creationId xmlns:a16="http://schemas.microsoft.com/office/drawing/2014/main" id="{AB136811-3504-E544-909D-C3E548D18C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IBR - End to End Testing Concerns</a:t>
            </a:r>
            <a:endParaRPr lang="en-US" dirty="0"/>
          </a:p>
        </p:txBody>
      </p:sp>
      <p:sp>
        <p:nvSpPr>
          <p:cNvPr id="6" name="Slide Number Placeholder 5">
            <a:extLst>
              <a:ext uri="{FF2B5EF4-FFF2-40B4-BE49-F238E27FC236}">
                <a16:creationId xmlns:a16="http://schemas.microsoft.com/office/drawing/2014/main" id="{EDB636C6-D50D-CD4F-8420-AB7583C42C43}"/>
              </a:ext>
            </a:extLst>
          </p:cNvPr>
          <p:cNvSpPr>
            <a:spLocks noGrp="1"/>
          </p:cNvSpPr>
          <p:nvPr>
            <p:ph type="sldNum" sz="quarter" idx="4"/>
          </p:nvPr>
        </p:nvSpPr>
        <p:spPr>
          <a:xfrm>
            <a:off x="8610599" y="6356350"/>
            <a:ext cx="3224349" cy="365125"/>
          </a:xfrm>
          <a:prstGeom prst="rect">
            <a:avLst/>
          </a:prstGeom>
        </p:spPr>
        <p:txBody>
          <a:bodyPr vert="horz" lIns="91440" tIns="45720" rIns="91440" bIns="45720" rtlCol="0" anchor="ctr"/>
          <a:lstStyle>
            <a:lvl1pPr algn="r">
              <a:defRPr sz="1200" b="0">
                <a:solidFill>
                  <a:srgbClr val="717073"/>
                </a:solidFill>
              </a:defRPr>
            </a:lvl1pPr>
          </a:lstStyle>
          <a:p>
            <a:fld id="{A4D616CF-C9AA-AD44-BBB6-8180664C3BE1}" type="slidenum">
              <a:rPr lang="en-US" smtClean="0"/>
              <a:pPr/>
              <a:t>‹#›</a:t>
            </a:fld>
            <a:endParaRPr lang="en-US" dirty="0"/>
          </a:p>
        </p:txBody>
      </p:sp>
    </p:spTree>
    <p:extLst>
      <p:ext uri="{BB962C8B-B14F-4D97-AF65-F5344CB8AC3E}">
        <p14:creationId xmlns:p14="http://schemas.microsoft.com/office/powerpoint/2010/main" val="165410342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0" r:id="rId3"/>
    <p:sldLayoutId id="2147483667" r:id="rId4"/>
    <p:sldLayoutId id="2147483651" r:id="rId5"/>
    <p:sldLayoutId id="2147483661" r:id="rId6"/>
    <p:sldLayoutId id="2147483662" r:id="rId7"/>
    <p:sldLayoutId id="2147483663" r:id="rId8"/>
    <p:sldLayoutId id="2147483664" r:id="rId9"/>
    <p:sldLayoutId id="2147483666" r:id="rId10"/>
    <p:sldLayoutId id="2147483650" r:id="rId11"/>
    <p:sldLayoutId id="2147483652" r:id="rId12"/>
    <p:sldLayoutId id="2147483653" r:id="rId13"/>
    <p:sldLayoutId id="2147483654"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4400" kern="1200">
          <a:solidFill>
            <a:srgbClr val="860038"/>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b="0" kern="1200">
          <a:solidFill>
            <a:srgbClr val="717073"/>
          </a:solidFill>
          <a:latin typeface="+mn-lt"/>
          <a:ea typeface="+mn-ea"/>
          <a:cs typeface="+mn-cs"/>
        </a:defRPr>
      </a:lvl1pPr>
      <a:lvl2pPr marL="236538" indent="-225425" algn="l" defTabSz="914400" rtl="0" eaLnBrk="1" latinLnBrk="0" hangingPunct="1">
        <a:lnSpc>
          <a:spcPct val="90000"/>
        </a:lnSpc>
        <a:spcBef>
          <a:spcPts val="500"/>
        </a:spcBef>
        <a:buClr>
          <a:srgbClr val="860038"/>
        </a:buClr>
        <a:buFont typeface="Arial" panose="020B0604020202020204" pitchFamily="34" charset="0"/>
        <a:buChar char="•"/>
        <a:tabLst/>
        <a:defRPr sz="1800" kern="1200">
          <a:solidFill>
            <a:srgbClr val="717073"/>
          </a:solidFill>
          <a:latin typeface="+mn-lt"/>
          <a:ea typeface="+mn-ea"/>
          <a:cs typeface="+mn-cs"/>
        </a:defRPr>
      </a:lvl2pPr>
      <a:lvl3pPr marL="461963" indent="-225425" algn="l" defTabSz="914400" rtl="0" eaLnBrk="1" latinLnBrk="0" hangingPunct="1">
        <a:lnSpc>
          <a:spcPct val="90000"/>
        </a:lnSpc>
        <a:spcBef>
          <a:spcPts val="500"/>
        </a:spcBef>
        <a:buClr>
          <a:srgbClr val="860038"/>
        </a:buClr>
        <a:buFont typeface="Arial" panose="020B0604020202020204" pitchFamily="34" charset="0"/>
        <a:buChar char="•"/>
        <a:tabLst/>
        <a:defRPr sz="1800" kern="1200">
          <a:solidFill>
            <a:srgbClr val="717073"/>
          </a:solidFill>
          <a:latin typeface="+mn-lt"/>
          <a:ea typeface="+mn-ea"/>
          <a:cs typeface="+mn-cs"/>
        </a:defRPr>
      </a:lvl3pPr>
      <a:lvl4pPr marL="687388" indent="-225425" algn="l" defTabSz="914400" rtl="0" eaLnBrk="1" latinLnBrk="0" hangingPunct="1">
        <a:lnSpc>
          <a:spcPct val="90000"/>
        </a:lnSpc>
        <a:spcBef>
          <a:spcPts val="500"/>
        </a:spcBef>
        <a:buClr>
          <a:srgbClr val="860038"/>
        </a:buClr>
        <a:buFont typeface="Arial" panose="020B0604020202020204" pitchFamily="34" charset="0"/>
        <a:buChar char="•"/>
        <a:tabLst/>
        <a:defRPr sz="1800" kern="1200">
          <a:solidFill>
            <a:srgbClr val="717073"/>
          </a:solidFill>
          <a:latin typeface="+mn-lt"/>
          <a:ea typeface="+mn-ea"/>
          <a:cs typeface="+mn-cs"/>
        </a:defRPr>
      </a:lvl4pPr>
      <a:lvl5pPr marL="925513" indent="-238125" algn="l" defTabSz="914400" rtl="0" eaLnBrk="1" latinLnBrk="0" hangingPunct="1">
        <a:lnSpc>
          <a:spcPct val="90000"/>
        </a:lnSpc>
        <a:spcBef>
          <a:spcPts val="500"/>
        </a:spcBef>
        <a:buClr>
          <a:srgbClr val="860038"/>
        </a:buClr>
        <a:buFont typeface="Arial" panose="020B0604020202020204" pitchFamily="34" charset="0"/>
        <a:buChar char="•"/>
        <a:tabLst/>
        <a:defRPr sz="1800" kern="1200">
          <a:solidFill>
            <a:srgbClr val="71707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2452C8A-E376-CF4D-A9ED-746AB6F90F5A}"/>
              </a:ext>
            </a:extLst>
          </p:cNvPr>
          <p:cNvSpPr txBox="1">
            <a:spLocks/>
          </p:cNvSpPr>
          <p:nvPr/>
        </p:nvSpPr>
        <p:spPr>
          <a:xfrm>
            <a:off x="609601" y="2483314"/>
            <a:ext cx="10744199" cy="231156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200" kern="1200">
                <a:solidFill>
                  <a:schemeClr val="bg1"/>
                </a:solidFill>
                <a:latin typeface="+mj-lt"/>
                <a:ea typeface="+mj-ea"/>
                <a:cs typeface="+mj-cs"/>
              </a:defRPr>
            </a:lvl1pPr>
          </a:lstStyle>
          <a:p>
            <a:r>
              <a:rPr lang="en-US" sz="3200" dirty="0"/>
              <a:t>IBR Generation – End to End Testing Concerns</a:t>
            </a:r>
          </a:p>
        </p:txBody>
      </p:sp>
      <p:sp>
        <p:nvSpPr>
          <p:cNvPr id="9" name="Subtitle 2">
            <a:extLst>
              <a:ext uri="{FF2B5EF4-FFF2-40B4-BE49-F238E27FC236}">
                <a16:creationId xmlns:a16="http://schemas.microsoft.com/office/drawing/2014/main" id="{B52263B2-F207-C24F-9C3F-26E19D85D0E5}"/>
              </a:ext>
            </a:extLst>
          </p:cNvPr>
          <p:cNvSpPr txBox="1">
            <a:spLocks/>
          </p:cNvSpPr>
          <p:nvPr/>
        </p:nvSpPr>
        <p:spPr>
          <a:xfrm>
            <a:off x="609601" y="4986100"/>
            <a:ext cx="10744199" cy="3306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Clr>
                <a:srgbClr val="860038"/>
              </a:buClr>
              <a:buFont typeface="Arial" panose="020B0604020202020204" pitchFamily="34" charset="0"/>
              <a:buNone/>
              <a:tabLst/>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Clr>
                <a:srgbClr val="860038"/>
              </a:buClr>
              <a:buFont typeface="Arial" panose="020B0604020202020204" pitchFamily="34" charset="0"/>
              <a:buNone/>
              <a:tabLst/>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Clr>
                <a:srgbClr val="860038"/>
              </a:buClr>
              <a:buFont typeface="Arial" panose="020B0604020202020204" pitchFamily="34" charset="0"/>
              <a:buNone/>
              <a:tabLst/>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Clr>
                <a:srgbClr val="860038"/>
              </a:buClr>
              <a:buFont typeface="Arial" panose="020B0604020202020204" pitchFamily="34" charset="0"/>
              <a:buNone/>
              <a:tabLst/>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t>Oncor System Protection</a:t>
            </a:r>
          </a:p>
        </p:txBody>
      </p:sp>
    </p:spTree>
    <p:extLst>
      <p:ext uri="{BB962C8B-B14F-4D97-AF65-F5344CB8AC3E}">
        <p14:creationId xmlns:p14="http://schemas.microsoft.com/office/powerpoint/2010/main" val="1402870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3840" y="17252"/>
            <a:ext cx="11706653" cy="617787"/>
          </a:xfrm>
        </p:spPr>
        <p:txBody>
          <a:bodyPr/>
          <a:lstStyle/>
          <a:p>
            <a:r>
              <a:rPr lang="en-US" dirty="0"/>
              <a:t>DCB Scheme Example</a:t>
            </a:r>
          </a:p>
        </p:txBody>
      </p:sp>
      <p:sp>
        <p:nvSpPr>
          <p:cNvPr id="5" name="Content Placeholder 4"/>
          <p:cNvSpPr>
            <a:spLocks noGrp="1"/>
          </p:cNvSpPr>
          <p:nvPr>
            <p:ph idx="1"/>
          </p:nvPr>
        </p:nvSpPr>
        <p:spPr>
          <a:xfrm>
            <a:off x="241507" y="541702"/>
            <a:ext cx="10516689" cy="755253"/>
          </a:xfrm>
        </p:spPr>
        <p:txBody>
          <a:bodyPr>
            <a:normAutofit/>
          </a:bodyPr>
          <a:lstStyle/>
          <a:p>
            <a:pPr marL="342900" indent="-342900">
              <a:buFont typeface="Arial" panose="020B0604020202020204" pitchFamily="34" charset="0"/>
              <a:buChar char="•"/>
            </a:pPr>
            <a:r>
              <a:rPr lang="en-US" sz="1800" dirty="0"/>
              <a:t>Generator SEL 421 did not trip for internal faults during End to End Testing - </a:t>
            </a:r>
            <a:r>
              <a:rPr lang="en-US" sz="1800" dirty="0">
                <a:solidFill>
                  <a:srgbClr val="0000FF"/>
                </a:solidFill>
              </a:rPr>
              <a:t>TRCOMM = Z2PGS</a:t>
            </a:r>
          </a:p>
          <a:p>
            <a:pPr marL="342900" indent="-342900">
              <a:buFont typeface="Arial" panose="020B0604020202020204" pitchFamily="34" charset="0"/>
              <a:buChar char="•"/>
            </a:pPr>
            <a:r>
              <a:rPr lang="en-US" sz="1800" dirty="0"/>
              <a:t>Generator Contractor enabled a Ground IOC with a 47 ~ time delay for security to obtain a trip</a:t>
            </a:r>
          </a:p>
        </p:txBody>
      </p:sp>
      <p:sp>
        <p:nvSpPr>
          <p:cNvPr id="2" name="Date Placeholder 1"/>
          <p:cNvSpPr>
            <a:spLocks noGrp="1"/>
          </p:cNvSpPr>
          <p:nvPr>
            <p:ph type="dt" sz="half" idx="10"/>
          </p:nvPr>
        </p:nvSpPr>
        <p:spPr>
          <a:xfrm>
            <a:off x="10612780" y="6348340"/>
            <a:ext cx="670560" cy="365125"/>
          </a:xfrm>
          <a:prstGeom prst="rect">
            <a:avLst/>
          </a:prstGeom>
        </p:spPr>
        <p:txBody>
          <a:bodyPr vert="horz" lIns="0" tIns="0" rIns="0" bIns="0" rtlCol="0" anchor="b"/>
          <a:lstStyle>
            <a:defPPr>
              <a:defRPr lang="en-US"/>
            </a:defPPr>
            <a:lvl1pPr marL="0" algn="l" defTabSz="457200" rtl="0" eaLnBrk="1" latinLnBrk="0" hangingPunct="1">
              <a:defRPr sz="700" kern="1200">
                <a:solidFill>
                  <a:schemeClr val="accent3"/>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10/28/2024</a:t>
            </a:r>
          </a:p>
        </p:txBody>
      </p:sp>
      <p:sp>
        <p:nvSpPr>
          <p:cNvPr id="3" name="Footer Placeholder 2"/>
          <p:cNvSpPr>
            <a:spLocks noGrp="1"/>
          </p:cNvSpPr>
          <p:nvPr>
            <p:ph type="ftr" sz="quarter" idx="11"/>
          </p:nvPr>
        </p:nvSpPr>
        <p:spPr>
          <a:xfrm>
            <a:off x="2479765" y="6529995"/>
            <a:ext cx="4114800" cy="365125"/>
          </a:xfrm>
        </p:spPr>
        <p:txBody>
          <a:bodyPr/>
          <a:lstStyle/>
          <a:p>
            <a:r>
              <a:rPr lang="en-US" dirty="0"/>
              <a:t>IBR - End to End Testing Concerns</a:t>
            </a:r>
          </a:p>
        </p:txBody>
      </p:sp>
      <p:sp>
        <p:nvSpPr>
          <p:cNvPr id="6" name="Slide Number Placeholder 5"/>
          <p:cNvSpPr>
            <a:spLocks noGrp="1"/>
          </p:cNvSpPr>
          <p:nvPr>
            <p:ph type="sldNum" sz="quarter" idx="12"/>
          </p:nvPr>
        </p:nvSpPr>
        <p:spPr/>
        <p:txBody>
          <a:bodyPr/>
          <a:lstStyle/>
          <a:p>
            <a:fld id="{666D27A2-659E-8546-933E-F4C0977B1FC0}" type="slidenum">
              <a:rPr lang="en-US" smtClean="0"/>
              <a:pPr/>
              <a:t>10</a:t>
            </a:fld>
            <a:endParaRPr lang="en-US"/>
          </a:p>
        </p:txBody>
      </p:sp>
      <p:pic>
        <p:nvPicPr>
          <p:cNvPr id="13" name="Picture 12">
            <a:extLst>
              <a:ext uri="{FF2B5EF4-FFF2-40B4-BE49-F238E27FC236}">
                <a16:creationId xmlns:a16="http://schemas.microsoft.com/office/drawing/2014/main" id="{C4A45A56-B217-4D52-8924-96A424C95008}"/>
              </a:ext>
            </a:extLst>
          </p:cNvPr>
          <p:cNvPicPr>
            <a:picLocks noChangeAspect="1"/>
          </p:cNvPicPr>
          <p:nvPr/>
        </p:nvPicPr>
        <p:blipFill>
          <a:blip r:embed="rId3"/>
          <a:stretch>
            <a:fillRect/>
          </a:stretch>
        </p:blipFill>
        <p:spPr>
          <a:xfrm>
            <a:off x="529651" y="1222309"/>
            <a:ext cx="9658466" cy="5561045"/>
          </a:xfrm>
          <a:prstGeom prst="rect">
            <a:avLst/>
          </a:prstGeom>
        </p:spPr>
      </p:pic>
    </p:spTree>
    <p:extLst>
      <p:ext uri="{BB962C8B-B14F-4D97-AF65-F5344CB8AC3E}">
        <p14:creationId xmlns:p14="http://schemas.microsoft.com/office/powerpoint/2010/main" val="1040495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3840" y="17252"/>
            <a:ext cx="11706653" cy="617787"/>
          </a:xfrm>
        </p:spPr>
        <p:txBody>
          <a:bodyPr/>
          <a:lstStyle/>
          <a:p>
            <a:r>
              <a:rPr lang="en-US" dirty="0"/>
              <a:t>POTT/DCUB Scheme Example</a:t>
            </a:r>
          </a:p>
        </p:txBody>
      </p:sp>
      <p:sp>
        <p:nvSpPr>
          <p:cNvPr id="5" name="Content Placeholder 4"/>
          <p:cNvSpPr>
            <a:spLocks noGrp="1"/>
          </p:cNvSpPr>
          <p:nvPr>
            <p:ph idx="1"/>
          </p:nvPr>
        </p:nvSpPr>
        <p:spPr>
          <a:xfrm>
            <a:off x="241507" y="541702"/>
            <a:ext cx="10516689" cy="755253"/>
          </a:xfrm>
        </p:spPr>
        <p:txBody>
          <a:bodyPr>
            <a:normAutofit fontScale="92500"/>
          </a:bodyPr>
          <a:lstStyle/>
          <a:p>
            <a:pPr marL="342900" indent="-342900">
              <a:buFont typeface="Arial" panose="020B0604020202020204" pitchFamily="34" charset="0"/>
              <a:buChar char="•"/>
            </a:pPr>
            <a:r>
              <a:rPr lang="en-US" sz="1800" dirty="0"/>
              <a:t>Generator SEL 421 does trip for internal faults during End to End Testing - </a:t>
            </a:r>
            <a:r>
              <a:rPr lang="en-US" sz="1800" dirty="0">
                <a:solidFill>
                  <a:srgbClr val="0000FF"/>
                </a:solidFill>
              </a:rPr>
              <a:t>TRCOMM = Z2P OR 2G</a:t>
            </a:r>
          </a:p>
          <a:p>
            <a:pPr marL="342900" indent="-342900">
              <a:buFont typeface="Arial" panose="020B0604020202020204" pitchFamily="34" charset="0"/>
              <a:buChar char="•"/>
            </a:pPr>
            <a:r>
              <a:rPr lang="en-US" sz="1800" dirty="0"/>
              <a:t>Z2G is asserted via Undervoltage algorithm that satisfies the FIDS logic; </a:t>
            </a:r>
            <a:r>
              <a:rPr lang="en-US" sz="1800" dirty="0">
                <a:solidFill>
                  <a:srgbClr val="FF0000"/>
                </a:solidFill>
              </a:rPr>
              <a:t>KEY signal sent back to Oncor</a:t>
            </a:r>
          </a:p>
        </p:txBody>
      </p:sp>
      <p:sp>
        <p:nvSpPr>
          <p:cNvPr id="2" name="Date Placeholder 1"/>
          <p:cNvSpPr>
            <a:spLocks noGrp="1"/>
          </p:cNvSpPr>
          <p:nvPr>
            <p:ph type="dt" sz="half" idx="10"/>
          </p:nvPr>
        </p:nvSpPr>
        <p:spPr>
          <a:xfrm>
            <a:off x="10612780" y="6348340"/>
            <a:ext cx="670560" cy="365125"/>
          </a:xfrm>
          <a:prstGeom prst="rect">
            <a:avLst/>
          </a:prstGeom>
        </p:spPr>
        <p:txBody>
          <a:bodyPr vert="horz" lIns="0" tIns="0" rIns="0" bIns="0" rtlCol="0" anchor="b"/>
          <a:lstStyle>
            <a:defPPr>
              <a:defRPr lang="en-US"/>
            </a:defPPr>
            <a:lvl1pPr marL="0" algn="l" defTabSz="457200" rtl="0" eaLnBrk="1" latinLnBrk="0" hangingPunct="1">
              <a:defRPr sz="700" kern="1200">
                <a:solidFill>
                  <a:schemeClr val="accent3"/>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10/28/2024</a:t>
            </a:r>
          </a:p>
        </p:txBody>
      </p:sp>
      <p:sp>
        <p:nvSpPr>
          <p:cNvPr id="3" name="Footer Placeholder 2"/>
          <p:cNvSpPr>
            <a:spLocks noGrp="1"/>
          </p:cNvSpPr>
          <p:nvPr>
            <p:ph type="ftr" sz="quarter" idx="11"/>
          </p:nvPr>
        </p:nvSpPr>
        <p:spPr>
          <a:xfrm>
            <a:off x="2479765" y="6529995"/>
            <a:ext cx="4114800" cy="365125"/>
          </a:xfrm>
        </p:spPr>
        <p:txBody>
          <a:bodyPr/>
          <a:lstStyle/>
          <a:p>
            <a:r>
              <a:rPr lang="en-US" dirty="0"/>
              <a:t>IBR - End to End Testing Concerns</a:t>
            </a:r>
          </a:p>
        </p:txBody>
      </p:sp>
      <p:sp>
        <p:nvSpPr>
          <p:cNvPr id="6" name="Slide Number Placeholder 5"/>
          <p:cNvSpPr>
            <a:spLocks noGrp="1"/>
          </p:cNvSpPr>
          <p:nvPr>
            <p:ph type="sldNum" sz="quarter" idx="12"/>
          </p:nvPr>
        </p:nvSpPr>
        <p:spPr/>
        <p:txBody>
          <a:bodyPr/>
          <a:lstStyle/>
          <a:p>
            <a:fld id="{666D27A2-659E-8546-933E-F4C0977B1FC0}" type="slidenum">
              <a:rPr lang="en-US" smtClean="0"/>
              <a:pPr/>
              <a:t>11</a:t>
            </a:fld>
            <a:endParaRPr lang="en-US"/>
          </a:p>
        </p:txBody>
      </p:sp>
      <p:pic>
        <p:nvPicPr>
          <p:cNvPr id="10" name="Picture 9">
            <a:extLst>
              <a:ext uri="{FF2B5EF4-FFF2-40B4-BE49-F238E27FC236}">
                <a16:creationId xmlns:a16="http://schemas.microsoft.com/office/drawing/2014/main" id="{C66341AC-89E5-4CC0-A25C-44F99ABE7758}"/>
              </a:ext>
            </a:extLst>
          </p:cNvPr>
          <p:cNvPicPr>
            <a:picLocks noChangeAspect="1"/>
          </p:cNvPicPr>
          <p:nvPr/>
        </p:nvPicPr>
        <p:blipFill>
          <a:blip r:embed="rId3"/>
          <a:stretch>
            <a:fillRect/>
          </a:stretch>
        </p:blipFill>
        <p:spPr>
          <a:xfrm>
            <a:off x="628849" y="1159488"/>
            <a:ext cx="9721320" cy="5698511"/>
          </a:xfrm>
          <a:prstGeom prst="rect">
            <a:avLst/>
          </a:prstGeom>
        </p:spPr>
      </p:pic>
    </p:spTree>
    <p:extLst>
      <p:ext uri="{BB962C8B-B14F-4D97-AF65-F5344CB8AC3E}">
        <p14:creationId xmlns:p14="http://schemas.microsoft.com/office/powerpoint/2010/main" val="852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3840" y="17252"/>
            <a:ext cx="11706653" cy="1164567"/>
          </a:xfrm>
        </p:spPr>
        <p:txBody>
          <a:bodyPr/>
          <a:lstStyle/>
          <a:p>
            <a:r>
              <a:rPr lang="en-US" dirty="0"/>
              <a:t>Upcoming End to End Testing Issue</a:t>
            </a:r>
          </a:p>
        </p:txBody>
      </p:sp>
      <p:sp>
        <p:nvSpPr>
          <p:cNvPr id="5" name="Content Placeholder 4"/>
          <p:cNvSpPr>
            <a:spLocks noGrp="1"/>
          </p:cNvSpPr>
          <p:nvPr>
            <p:ph idx="1"/>
          </p:nvPr>
        </p:nvSpPr>
        <p:spPr>
          <a:xfrm>
            <a:off x="243840" y="860537"/>
            <a:ext cx="11218973" cy="3226271"/>
          </a:xfrm>
        </p:spPr>
        <p:txBody>
          <a:bodyPr>
            <a:normAutofit/>
          </a:bodyPr>
          <a:lstStyle/>
          <a:p>
            <a:pPr marL="342900" indent="-342900">
              <a:buFont typeface="Arial" panose="020B0604020202020204" pitchFamily="34" charset="0"/>
              <a:buChar char="•"/>
            </a:pPr>
            <a:r>
              <a:rPr lang="en-US" sz="1800" dirty="0"/>
              <a:t>Currently working with a Generator Contractor for an SEL 421 DCB scheme protecting a tie line where they are disabling Phase Distance protection</a:t>
            </a:r>
          </a:p>
          <a:p>
            <a:pPr marL="342900" indent="-342900">
              <a:buFont typeface="Arial" panose="020B0604020202020204" pitchFamily="34" charset="0"/>
              <a:buChar char="•"/>
            </a:pPr>
            <a:r>
              <a:rPr lang="en-US" sz="1800" dirty="0"/>
              <a:t>Customer cites the </a:t>
            </a:r>
            <a:r>
              <a:rPr lang="en-US" sz="1800" i="1" dirty="0"/>
              <a:t>Applying SEL Relays in Systems With Inverter-Based Resources</a:t>
            </a:r>
            <a:r>
              <a:rPr lang="en-US" sz="1800" dirty="0"/>
              <a:t> paper as evidence to question the IBR positive sequence source for phase faults</a:t>
            </a:r>
          </a:p>
          <a:p>
            <a:pPr marL="342900" indent="-342900">
              <a:buFont typeface="Arial" panose="020B0604020202020204" pitchFamily="34" charset="0"/>
              <a:buChar char="•"/>
            </a:pPr>
            <a:r>
              <a:rPr lang="en-US" sz="1800" dirty="0"/>
              <a:t>Customer SEL 421 relay will not trip for phase faults</a:t>
            </a:r>
          </a:p>
          <a:p>
            <a:pPr marL="342900" indent="-342900">
              <a:buFont typeface="Arial" panose="020B0604020202020204" pitchFamily="34" charset="0"/>
              <a:buChar char="•"/>
            </a:pPr>
            <a:r>
              <a:rPr lang="en-US" sz="1800" dirty="0"/>
              <a:t>Oncor agreed during the PRC-027 setting exchange to send a Transfer Trip signal once the Oncor 421 relay has operated</a:t>
            </a:r>
          </a:p>
          <a:p>
            <a:pPr marL="342900" indent="-342900">
              <a:buFont typeface="Arial" panose="020B0604020202020204" pitchFamily="34" charset="0"/>
              <a:buChar char="•"/>
            </a:pPr>
            <a:r>
              <a:rPr lang="en-US" sz="1800" dirty="0"/>
              <a:t>Customer has accepted reliability for tripping in their 421 on the Oncor end</a:t>
            </a:r>
          </a:p>
          <a:p>
            <a:pPr marL="342900" indent="-342900">
              <a:buFont typeface="Arial" panose="020B0604020202020204" pitchFamily="34" charset="0"/>
              <a:buChar char="•"/>
            </a:pPr>
            <a:r>
              <a:rPr lang="en-US" sz="1800" dirty="0"/>
              <a:t>Scheme will be checked during upcoming End to End Testing</a:t>
            </a:r>
          </a:p>
        </p:txBody>
      </p:sp>
      <p:sp>
        <p:nvSpPr>
          <p:cNvPr id="2" name="Date Placeholder 1"/>
          <p:cNvSpPr>
            <a:spLocks noGrp="1"/>
          </p:cNvSpPr>
          <p:nvPr>
            <p:ph type="dt" sz="half" idx="10"/>
          </p:nvPr>
        </p:nvSpPr>
        <p:spPr>
          <a:xfrm>
            <a:off x="10612780" y="6348340"/>
            <a:ext cx="670560" cy="365125"/>
          </a:xfrm>
          <a:prstGeom prst="rect">
            <a:avLst/>
          </a:prstGeom>
        </p:spPr>
        <p:txBody>
          <a:bodyPr vert="horz" lIns="0" tIns="0" rIns="0" bIns="0" rtlCol="0" anchor="b"/>
          <a:lstStyle>
            <a:defPPr>
              <a:defRPr lang="en-US"/>
            </a:defPPr>
            <a:lvl1pPr marL="0" algn="l" defTabSz="457200" rtl="0" eaLnBrk="1" latinLnBrk="0" hangingPunct="1">
              <a:defRPr sz="700" kern="1200">
                <a:solidFill>
                  <a:schemeClr val="accent3"/>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10/28/2024</a:t>
            </a:r>
          </a:p>
        </p:txBody>
      </p:sp>
      <p:sp>
        <p:nvSpPr>
          <p:cNvPr id="3" name="Footer Placeholder 2"/>
          <p:cNvSpPr>
            <a:spLocks noGrp="1"/>
          </p:cNvSpPr>
          <p:nvPr>
            <p:ph type="ftr" sz="quarter" idx="11"/>
          </p:nvPr>
        </p:nvSpPr>
        <p:spPr/>
        <p:txBody>
          <a:bodyPr/>
          <a:lstStyle/>
          <a:p>
            <a:r>
              <a:rPr lang="en-US"/>
              <a:t>IBR - End to End Testing Concerns</a:t>
            </a:r>
          </a:p>
        </p:txBody>
      </p:sp>
      <p:sp>
        <p:nvSpPr>
          <p:cNvPr id="6" name="Slide Number Placeholder 5"/>
          <p:cNvSpPr>
            <a:spLocks noGrp="1"/>
          </p:cNvSpPr>
          <p:nvPr>
            <p:ph type="sldNum" sz="quarter" idx="12"/>
          </p:nvPr>
        </p:nvSpPr>
        <p:spPr/>
        <p:txBody>
          <a:bodyPr/>
          <a:lstStyle/>
          <a:p>
            <a:fld id="{666D27A2-659E-8546-933E-F4C0977B1FC0}" type="slidenum">
              <a:rPr lang="en-US" smtClean="0"/>
              <a:pPr/>
              <a:t>12</a:t>
            </a:fld>
            <a:endParaRPr lang="en-US"/>
          </a:p>
        </p:txBody>
      </p:sp>
    </p:spTree>
    <p:extLst>
      <p:ext uri="{BB962C8B-B14F-4D97-AF65-F5344CB8AC3E}">
        <p14:creationId xmlns:p14="http://schemas.microsoft.com/office/powerpoint/2010/main" val="3934586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1B106-2BDF-4645-9BAF-7B73C053988E}"/>
              </a:ext>
            </a:extLst>
          </p:cNvPr>
          <p:cNvSpPr>
            <a:spLocks noGrp="1"/>
          </p:cNvSpPr>
          <p:nvPr>
            <p:ph type="title"/>
          </p:nvPr>
        </p:nvSpPr>
        <p:spPr>
          <a:xfrm>
            <a:off x="578847" y="3316012"/>
            <a:ext cx="11034975" cy="1821596"/>
          </a:xfrm>
        </p:spPr>
        <p:txBody>
          <a:bodyPr>
            <a:normAutofit/>
          </a:bodyPr>
          <a:lstStyle/>
          <a:p>
            <a:r>
              <a:rPr lang="en-US" sz="6000" dirty="0"/>
              <a:t>Questions?</a:t>
            </a:r>
          </a:p>
        </p:txBody>
      </p:sp>
    </p:spTree>
    <p:extLst>
      <p:ext uri="{BB962C8B-B14F-4D97-AF65-F5344CB8AC3E}">
        <p14:creationId xmlns:p14="http://schemas.microsoft.com/office/powerpoint/2010/main" val="168226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3840" y="17252"/>
            <a:ext cx="11706653" cy="1164567"/>
          </a:xfrm>
        </p:spPr>
        <p:txBody>
          <a:bodyPr/>
          <a:lstStyle/>
          <a:p>
            <a:r>
              <a:rPr lang="en-US" dirty="0"/>
              <a:t>Typical IBR Interconnection </a:t>
            </a:r>
          </a:p>
        </p:txBody>
      </p:sp>
      <p:sp>
        <p:nvSpPr>
          <p:cNvPr id="5" name="Content Placeholder 4"/>
          <p:cNvSpPr>
            <a:spLocks noGrp="1"/>
          </p:cNvSpPr>
          <p:nvPr>
            <p:ph idx="1"/>
          </p:nvPr>
        </p:nvSpPr>
        <p:spPr>
          <a:xfrm>
            <a:off x="357052" y="4590196"/>
            <a:ext cx="11218973" cy="1371706"/>
          </a:xfrm>
        </p:spPr>
        <p:txBody>
          <a:bodyPr>
            <a:normAutofit/>
          </a:bodyPr>
          <a:lstStyle/>
          <a:p>
            <a:r>
              <a:rPr lang="en-US" sz="2000" dirty="0"/>
              <a:t>Oncor current standard protection for Generation interconnection lines:</a:t>
            </a:r>
          </a:p>
          <a:p>
            <a:pPr marL="342900" indent="-342900">
              <a:buFont typeface="Arial" panose="020B0604020202020204" pitchFamily="34" charset="0"/>
              <a:buChar char="•"/>
            </a:pPr>
            <a:r>
              <a:rPr lang="en-US" sz="2000" dirty="0"/>
              <a:t>SEL 421 – DCB or POTT</a:t>
            </a:r>
          </a:p>
          <a:p>
            <a:pPr marL="342900" indent="-342900">
              <a:buFont typeface="Arial" panose="020B0604020202020204" pitchFamily="34" charset="0"/>
              <a:buChar char="•"/>
            </a:pPr>
            <a:r>
              <a:rPr lang="en-US" sz="2000" dirty="0"/>
              <a:t>SEL 311L – Line Current Differential</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2" name="Date Placeholder 1"/>
          <p:cNvSpPr>
            <a:spLocks noGrp="1"/>
          </p:cNvSpPr>
          <p:nvPr>
            <p:ph type="dt" sz="half" idx="10"/>
          </p:nvPr>
        </p:nvSpPr>
        <p:spPr>
          <a:xfrm>
            <a:off x="10612780" y="6348340"/>
            <a:ext cx="670560" cy="365125"/>
          </a:xfrm>
          <a:prstGeom prst="rect">
            <a:avLst/>
          </a:prstGeom>
        </p:spPr>
        <p:txBody>
          <a:bodyPr vert="horz" lIns="0" tIns="0" rIns="0" bIns="0" rtlCol="0" anchor="b"/>
          <a:lstStyle>
            <a:defPPr>
              <a:defRPr lang="en-US"/>
            </a:defPPr>
            <a:lvl1pPr marL="0" algn="l" defTabSz="457200" rtl="0" eaLnBrk="1" latinLnBrk="0" hangingPunct="1">
              <a:defRPr sz="700" kern="1200">
                <a:solidFill>
                  <a:schemeClr val="accent3"/>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10/28/2024</a:t>
            </a:r>
          </a:p>
        </p:txBody>
      </p:sp>
      <p:sp>
        <p:nvSpPr>
          <p:cNvPr id="3" name="Footer Placeholder 2"/>
          <p:cNvSpPr>
            <a:spLocks noGrp="1"/>
          </p:cNvSpPr>
          <p:nvPr>
            <p:ph type="ftr" sz="quarter" idx="11"/>
          </p:nvPr>
        </p:nvSpPr>
        <p:spPr/>
        <p:txBody>
          <a:bodyPr/>
          <a:lstStyle/>
          <a:p>
            <a:r>
              <a:rPr lang="en-US"/>
              <a:t>IBR - End to End Testing Concerns</a:t>
            </a:r>
          </a:p>
        </p:txBody>
      </p:sp>
      <p:sp>
        <p:nvSpPr>
          <p:cNvPr id="6" name="Slide Number Placeholder 5"/>
          <p:cNvSpPr>
            <a:spLocks noGrp="1"/>
          </p:cNvSpPr>
          <p:nvPr>
            <p:ph type="sldNum" sz="quarter" idx="12"/>
          </p:nvPr>
        </p:nvSpPr>
        <p:spPr/>
        <p:txBody>
          <a:bodyPr/>
          <a:lstStyle/>
          <a:p>
            <a:fld id="{666D27A2-659E-8546-933E-F4C0977B1FC0}" type="slidenum">
              <a:rPr lang="en-US" smtClean="0"/>
              <a:pPr/>
              <a:t>2</a:t>
            </a:fld>
            <a:endParaRPr lang="en-US"/>
          </a:p>
        </p:txBody>
      </p:sp>
      <p:sp>
        <p:nvSpPr>
          <p:cNvPr id="15" name="Line 7">
            <a:extLst>
              <a:ext uri="{FF2B5EF4-FFF2-40B4-BE49-F238E27FC236}">
                <a16:creationId xmlns:a16="http://schemas.microsoft.com/office/drawing/2014/main" id="{BF6417CE-7FDB-44FB-9482-2FD1F26D1092}"/>
              </a:ext>
            </a:extLst>
          </p:cNvPr>
          <p:cNvSpPr>
            <a:spLocks noChangeShapeType="1"/>
          </p:cNvSpPr>
          <p:nvPr/>
        </p:nvSpPr>
        <p:spPr bwMode="auto">
          <a:xfrm>
            <a:off x="2808514" y="1347649"/>
            <a:ext cx="2667000" cy="0"/>
          </a:xfrm>
          <a:prstGeom prst="line">
            <a:avLst/>
          </a:prstGeom>
          <a:noFill/>
          <a:ln w="9525">
            <a:solidFill>
              <a:schemeClr val="tx1"/>
            </a:solidFill>
            <a:round/>
            <a:headEnd/>
            <a:tailEnd/>
          </a:ln>
          <a:effectLst/>
        </p:spPr>
        <p:txBody>
          <a:bodyPr wrap="square" anchor="ctr">
            <a:spAutoFit/>
          </a:bodyPr>
          <a:lstStyle/>
          <a:p>
            <a:endParaRPr lang="en-US"/>
          </a:p>
        </p:txBody>
      </p:sp>
      <p:sp>
        <p:nvSpPr>
          <p:cNvPr id="17" name="Line 8">
            <a:extLst>
              <a:ext uri="{FF2B5EF4-FFF2-40B4-BE49-F238E27FC236}">
                <a16:creationId xmlns:a16="http://schemas.microsoft.com/office/drawing/2014/main" id="{0949BDAE-5DCB-4736-9C91-E4D1990F8048}"/>
              </a:ext>
            </a:extLst>
          </p:cNvPr>
          <p:cNvSpPr>
            <a:spLocks noChangeShapeType="1"/>
          </p:cNvSpPr>
          <p:nvPr/>
        </p:nvSpPr>
        <p:spPr bwMode="auto">
          <a:xfrm flipH="1" flipV="1">
            <a:off x="2808514" y="1042849"/>
            <a:ext cx="0" cy="685800"/>
          </a:xfrm>
          <a:prstGeom prst="line">
            <a:avLst/>
          </a:prstGeom>
          <a:noFill/>
          <a:ln w="38100">
            <a:solidFill>
              <a:schemeClr val="tx1"/>
            </a:solidFill>
            <a:round/>
            <a:headEnd/>
            <a:tailEnd/>
          </a:ln>
          <a:effectLst/>
        </p:spPr>
        <p:txBody>
          <a:bodyPr wrap="square" anchor="ctr">
            <a:spAutoFit/>
          </a:bodyPr>
          <a:lstStyle/>
          <a:p>
            <a:endParaRPr lang="en-US"/>
          </a:p>
        </p:txBody>
      </p:sp>
      <p:sp>
        <p:nvSpPr>
          <p:cNvPr id="18" name="Line 68">
            <a:extLst>
              <a:ext uri="{FF2B5EF4-FFF2-40B4-BE49-F238E27FC236}">
                <a16:creationId xmlns:a16="http://schemas.microsoft.com/office/drawing/2014/main" id="{6911C5D8-454A-4AD4-BDFF-EC2C8803EA44}"/>
              </a:ext>
            </a:extLst>
          </p:cNvPr>
          <p:cNvSpPr>
            <a:spLocks noChangeShapeType="1"/>
          </p:cNvSpPr>
          <p:nvPr/>
        </p:nvSpPr>
        <p:spPr bwMode="auto">
          <a:xfrm>
            <a:off x="5242152" y="1347649"/>
            <a:ext cx="0" cy="457200"/>
          </a:xfrm>
          <a:prstGeom prst="line">
            <a:avLst/>
          </a:prstGeom>
          <a:noFill/>
          <a:ln w="9525">
            <a:solidFill>
              <a:schemeClr val="tx1"/>
            </a:solidFill>
            <a:round/>
            <a:headEnd/>
            <a:tailEnd/>
          </a:ln>
          <a:effectLst/>
        </p:spPr>
        <p:txBody>
          <a:bodyPr anchor="ctr">
            <a:spAutoFit/>
          </a:bodyPr>
          <a:lstStyle/>
          <a:p>
            <a:endParaRPr lang="en-US"/>
          </a:p>
        </p:txBody>
      </p:sp>
      <p:sp>
        <p:nvSpPr>
          <p:cNvPr id="22" name="Line 69">
            <a:extLst>
              <a:ext uri="{FF2B5EF4-FFF2-40B4-BE49-F238E27FC236}">
                <a16:creationId xmlns:a16="http://schemas.microsoft.com/office/drawing/2014/main" id="{1E2BA518-6AE2-489B-9819-4AD738024E70}"/>
              </a:ext>
            </a:extLst>
          </p:cNvPr>
          <p:cNvSpPr>
            <a:spLocks noChangeShapeType="1"/>
          </p:cNvSpPr>
          <p:nvPr/>
        </p:nvSpPr>
        <p:spPr bwMode="auto">
          <a:xfrm flipH="1">
            <a:off x="5242152" y="1347649"/>
            <a:ext cx="533400" cy="0"/>
          </a:xfrm>
          <a:prstGeom prst="line">
            <a:avLst/>
          </a:prstGeom>
          <a:noFill/>
          <a:ln w="9525">
            <a:solidFill>
              <a:schemeClr val="tx1"/>
            </a:solidFill>
            <a:round/>
            <a:headEnd/>
            <a:tailEnd/>
          </a:ln>
          <a:effectLst/>
        </p:spPr>
        <p:txBody>
          <a:bodyPr anchor="ctr">
            <a:spAutoFit/>
          </a:bodyPr>
          <a:lstStyle/>
          <a:p>
            <a:endParaRPr lang="en-US"/>
          </a:p>
        </p:txBody>
      </p:sp>
      <p:sp>
        <p:nvSpPr>
          <p:cNvPr id="23" name="Line 70">
            <a:extLst>
              <a:ext uri="{FF2B5EF4-FFF2-40B4-BE49-F238E27FC236}">
                <a16:creationId xmlns:a16="http://schemas.microsoft.com/office/drawing/2014/main" id="{8EFE9979-DD9D-4BD4-B8E2-1E58EB4E4F71}"/>
              </a:ext>
            </a:extLst>
          </p:cNvPr>
          <p:cNvSpPr>
            <a:spLocks noChangeShapeType="1"/>
          </p:cNvSpPr>
          <p:nvPr/>
        </p:nvSpPr>
        <p:spPr bwMode="auto">
          <a:xfrm flipH="1">
            <a:off x="5242152" y="1804849"/>
            <a:ext cx="533400" cy="0"/>
          </a:xfrm>
          <a:prstGeom prst="line">
            <a:avLst/>
          </a:prstGeom>
          <a:noFill/>
          <a:ln w="9525">
            <a:solidFill>
              <a:schemeClr val="tx1"/>
            </a:solidFill>
            <a:round/>
            <a:headEnd/>
            <a:tailEnd/>
          </a:ln>
          <a:effectLst/>
        </p:spPr>
        <p:txBody>
          <a:bodyPr anchor="ctr">
            <a:spAutoFit/>
          </a:bodyPr>
          <a:lstStyle/>
          <a:p>
            <a:endParaRPr lang="en-US"/>
          </a:p>
        </p:txBody>
      </p:sp>
      <p:sp>
        <p:nvSpPr>
          <p:cNvPr id="24" name="Line 71">
            <a:extLst>
              <a:ext uri="{FF2B5EF4-FFF2-40B4-BE49-F238E27FC236}">
                <a16:creationId xmlns:a16="http://schemas.microsoft.com/office/drawing/2014/main" id="{FF5ACA67-4AC8-44C8-A260-A3EA3EB81C5E}"/>
              </a:ext>
            </a:extLst>
          </p:cNvPr>
          <p:cNvSpPr>
            <a:spLocks noChangeShapeType="1"/>
          </p:cNvSpPr>
          <p:nvPr/>
        </p:nvSpPr>
        <p:spPr bwMode="auto">
          <a:xfrm>
            <a:off x="5775552" y="1347649"/>
            <a:ext cx="0" cy="457200"/>
          </a:xfrm>
          <a:prstGeom prst="line">
            <a:avLst/>
          </a:prstGeom>
          <a:noFill/>
          <a:ln w="9525">
            <a:solidFill>
              <a:schemeClr val="tx1"/>
            </a:solidFill>
            <a:round/>
            <a:headEnd/>
            <a:tailEnd/>
          </a:ln>
          <a:effectLst/>
        </p:spPr>
        <p:txBody>
          <a:bodyPr anchor="ctr">
            <a:spAutoFit/>
          </a:bodyPr>
          <a:lstStyle/>
          <a:p>
            <a:endParaRPr lang="en-US"/>
          </a:p>
        </p:txBody>
      </p:sp>
      <p:sp>
        <p:nvSpPr>
          <p:cNvPr id="25" name="Rectangle 72">
            <a:extLst>
              <a:ext uri="{FF2B5EF4-FFF2-40B4-BE49-F238E27FC236}">
                <a16:creationId xmlns:a16="http://schemas.microsoft.com/office/drawing/2014/main" id="{4D23F8A7-998B-43DB-8B42-A4A0635F885B}"/>
              </a:ext>
            </a:extLst>
          </p:cNvPr>
          <p:cNvSpPr>
            <a:spLocks noChangeArrowheads="1"/>
          </p:cNvSpPr>
          <p:nvPr/>
        </p:nvSpPr>
        <p:spPr bwMode="auto">
          <a:xfrm>
            <a:off x="5094514" y="1449291"/>
            <a:ext cx="223838" cy="253916"/>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nchor="ctr">
            <a:spAutoFit/>
          </a:bodyPr>
          <a:lstStyle/>
          <a:p>
            <a:pPr algn="ctr"/>
            <a:r>
              <a:rPr lang="en-US" sz="1050" dirty="0"/>
              <a:t>A</a:t>
            </a:r>
          </a:p>
        </p:txBody>
      </p:sp>
      <p:sp>
        <p:nvSpPr>
          <p:cNvPr id="26" name="Line 75">
            <a:extLst>
              <a:ext uri="{FF2B5EF4-FFF2-40B4-BE49-F238E27FC236}">
                <a16:creationId xmlns:a16="http://schemas.microsoft.com/office/drawing/2014/main" id="{B9ACEE52-EFCC-4F55-B494-500256FEBAE8}"/>
              </a:ext>
            </a:extLst>
          </p:cNvPr>
          <p:cNvSpPr>
            <a:spLocks noChangeShapeType="1"/>
          </p:cNvSpPr>
          <p:nvPr/>
        </p:nvSpPr>
        <p:spPr bwMode="auto">
          <a:xfrm flipH="1">
            <a:off x="5775552" y="1347649"/>
            <a:ext cx="2057400" cy="0"/>
          </a:xfrm>
          <a:prstGeom prst="line">
            <a:avLst/>
          </a:prstGeom>
          <a:noFill/>
          <a:ln w="9525">
            <a:solidFill>
              <a:schemeClr val="tx1"/>
            </a:solidFill>
            <a:round/>
            <a:headEnd/>
            <a:tailEnd/>
          </a:ln>
          <a:effectLst/>
        </p:spPr>
        <p:txBody>
          <a:bodyPr anchor="ctr">
            <a:spAutoFit/>
          </a:bodyPr>
          <a:lstStyle/>
          <a:p>
            <a:endParaRPr lang="en-US"/>
          </a:p>
        </p:txBody>
      </p:sp>
      <p:sp>
        <p:nvSpPr>
          <p:cNvPr id="27" name="Line 76">
            <a:extLst>
              <a:ext uri="{FF2B5EF4-FFF2-40B4-BE49-F238E27FC236}">
                <a16:creationId xmlns:a16="http://schemas.microsoft.com/office/drawing/2014/main" id="{29444D14-067C-4092-ABB4-C7C8642B9BFC}"/>
              </a:ext>
            </a:extLst>
          </p:cNvPr>
          <p:cNvSpPr>
            <a:spLocks noChangeShapeType="1"/>
          </p:cNvSpPr>
          <p:nvPr/>
        </p:nvSpPr>
        <p:spPr bwMode="gray">
          <a:xfrm>
            <a:off x="5529534" y="1804849"/>
            <a:ext cx="4762" cy="1143000"/>
          </a:xfrm>
          <a:prstGeom prst="line">
            <a:avLst/>
          </a:prstGeom>
          <a:noFill/>
          <a:ln w="57150">
            <a:solidFill>
              <a:schemeClr val="tx2"/>
            </a:solidFill>
            <a:prstDash val="sysDot"/>
            <a:round/>
            <a:headEnd/>
            <a:tailEnd/>
          </a:ln>
          <a:effectLst/>
        </p:spPr>
        <p:txBody>
          <a:bodyPr wrap="square" lIns="45720" tIns="0" rIns="45720" bIns="0">
            <a:spAutoFit/>
          </a:bodyPr>
          <a:lstStyle/>
          <a:p>
            <a:endParaRPr lang="en-US"/>
          </a:p>
        </p:txBody>
      </p:sp>
      <p:sp>
        <p:nvSpPr>
          <p:cNvPr id="28" name="Line 77">
            <a:extLst>
              <a:ext uri="{FF2B5EF4-FFF2-40B4-BE49-F238E27FC236}">
                <a16:creationId xmlns:a16="http://schemas.microsoft.com/office/drawing/2014/main" id="{7F96A312-52EE-44E6-BFC6-922AB67F44C4}"/>
              </a:ext>
            </a:extLst>
          </p:cNvPr>
          <p:cNvSpPr>
            <a:spLocks noChangeShapeType="1"/>
          </p:cNvSpPr>
          <p:nvPr/>
        </p:nvSpPr>
        <p:spPr bwMode="auto">
          <a:xfrm flipH="1">
            <a:off x="5394552" y="3659785"/>
            <a:ext cx="381000" cy="0"/>
          </a:xfrm>
          <a:prstGeom prst="line">
            <a:avLst/>
          </a:prstGeom>
          <a:noFill/>
          <a:ln w="38100">
            <a:solidFill>
              <a:schemeClr val="tx1"/>
            </a:solidFill>
            <a:round/>
            <a:headEnd/>
            <a:tailEnd/>
          </a:ln>
          <a:effectLst/>
        </p:spPr>
        <p:txBody>
          <a:bodyPr anchor="ctr">
            <a:spAutoFit/>
          </a:bodyPr>
          <a:lstStyle/>
          <a:p>
            <a:endParaRPr lang="en-US"/>
          </a:p>
        </p:txBody>
      </p:sp>
      <p:sp>
        <p:nvSpPr>
          <p:cNvPr id="29" name="Line 78">
            <a:extLst>
              <a:ext uri="{FF2B5EF4-FFF2-40B4-BE49-F238E27FC236}">
                <a16:creationId xmlns:a16="http://schemas.microsoft.com/office/drawing/2014/main" id="{5374A0C1-4E98-42D4-ACCE-94E070E62461}"/>
              </a:ext>
            </a:extLst>
          </p:cNvPr>
          <p:cNvSpPr>
            <a:spLocks noChangeShapeType="1"/>
          </p:cNvSpPr>
          <p:nvPr/>
        </p:nvSpPr>
        <p:spPr bwMode="auto">
          <a:xfrm>
            <a:off x="5572121" y="3659785"/>
            <a:ext cx="0" cy="228600"/>
          </a:xfrm>
          <a:prstGeom prst="line">
            <a:avLst/>
          </a:prstGeom>
          <a:noFill/>
          <a:ln w="9525">
            <a:solidFill>
              <a:schemeClr val="tx1"/>
            </a:solidFill>
            <a:round/>
            <a:headEnd/>
            <a:tailEnd/>
          </a:ln>
          <a:effectLst/>
        </p:spPr>
        <p:txBody>
          <a:bodyPr anchor="ctr">
            <a:spAutoFit/>
          </a:bodyPr>
          <a:lstStyle/>
          <a:p>
            <a:endParaRPr lang="en-US"/>
          </a:p>
        </p:txBody>
      </p:sp>
      <p:sp>
        <p:nvSpPr>
          <p:cNvPr id="30" name="Oval 79">
            <a:extLst>
              <a:ext uri="{FF2B5EF4-FFF2-40B4-BE49-F238E27FC236}">
                <a16:creationId xmlns:a16="http://schemas.microsoft.com/office/drawing/2014/main" id="{F8EB7483-7AFA-4FCF-A621-95466C409913}"/>
              </a:ext>
            </a:extLst>
          </p:cNvPr>
          <p:cNvSpPr>
            <a:spLocks noChangeArrowheads="1"/>
          </p:cNvSpPr>
          <p:nvPr/>
        </p:nvSpPr>
        <p:spPr bwMode="auto">
          <a:xfrm>
            <a:off x="5394552" y="3812185"/>
            <a:ext cx="381000" cy="228600"/>
          </a:xfrm>
          <a:prstGeom prst="ellipse">
            <a:avLst/>
          </a:prstGeom>
          <a:solidFill>
            <a:srgbClr val="C0C0C0"/>
          </a:solidFill>
          <a:ln w="9525">
            <a:solidFill>
              <a:schemeClr val="tx1"/>
            </a:solidFill>
            <a:round/>
            <a:headEnd/>
            <a:tailEnd/>
          </a:ln>
          <a:effectLst/>
        </p:spPr>
        <p:txBody>
          <a:bodyPr wrap="none" anchor="ctr"/>
          <a:lstStyle/>
          <a:p>
            <a:pPr algn="ctr"/>
            <a:r>
              <a:rPr lang="en-US" dirty="0"/>
              <a:t>~</a:t>
            </a:r>
          </a:p>
        </p:txBody>
      </p:sp>
      <p:sp>
        <p:nvSpPr>
          <p:cNvPr id="31" name="Rectangle 80">
            <a:extLst>
              <a:ext uri="{FF2B5EF4-FFF2-40B4-BE49-F238E27FC236}">
                <a16:creationId xmlns:a16="http://schemas.microsoft.com/office/drawing/2014/main" id="{57A11875-C391-4897-A537-477B01F97F5D}"/>
              </a:ext>
            </a:extLst>
          </p:cNvPr>
          <p:cNvSpPr>
            <a:spLocks noChangeArrowheads="1"/>
          </p:cNvSpPr>
          <p:nvPr/>
        </p:nvSpPr>
        <p:spPr bwMode="auto">
          <a:xfrm>
            <a:off x="5073831" y="4064133"/>
            <a:ext cx="1066800" cy="304800"/>
          </a:xfrm>
          <a:prstGeom prst="rect">
            <a:avLst/>
          </a:prstGeom>
          <a:noFill/>
          <a:ln w="9525">
            <a:noFill/>
            <a:miter lim="800000"/>
            <a:headEnd/>
            <a:tailEnd/>
          </a:ln>
          <a:effectLst/>
        </p:spPr>
        <p:txBody>
          <a:bodyPr/>
          <a:lstStyle/>
          <a:p>
            <a:pPr algn="ctr">
              <a:lnSpc>
                <a:spcPct val="90000"/>
              </a:lnSpc>
              <a:spcBef>
                <a:spcPct val="20000"/>
              </a:spcBef>
            </a:pPr>
            <a:r>
              <a:rPr lang="en-US" sz="1000" b="1" dirty="0"/>
              <a:t>IBR</a:t>
            </a:r>
          </a:p>
        </p:txBody>
      </p:sp>
      <p:sp>
        <p:nvSpPr>
          <p:cNvPr id="32" name="Line 88">
            <a:extLst>
              <a:ext uri="{FF2B5EF4-FFF2-40B4-BE49-F238E27FC236}">
                <a16:creationId xmlns:a16="http://schemas.microsoft.com/office/drawing/2014/main" id="{A8B9BEA2-8F70-4251-93BC-450B760D030A}"/>
              </a:ext>
            </a:extLst>
          </p:cNvPr>
          <p:cNvSpPr>
            <a:spLocks noChangeShapeType="1"/>
          </p:cNvSpPr>
          <p:nvPr/>
        </p:nvSpPr>
        <p:spPr bwMode="auto">
          <a:xfrm flipH="1" flipV="1">
            <a:off x="7837714" y="1119049"/>
            <a:ext cx="0" cy="584200"/>
          </a:xfrm>
          <a:prstGeom prst="line">
            <a:avLst/>
          </a:prstGeom>
          <a:noFill/>
          <a:ln w="38100">
            <a:solidFill>
              <a:schemeClr val="tx1"/>
            </a:solidFill>
            <a:round/>
            <a:headEnd/>
            <a:tailEnd/>
          </a:ln>
          <a:effectLst/>
        </p:spPr>
        <p:txBody>
          <a:bodyPr anchor="ctr">
            <a:spAutoFit/>
          </a:bodyPr>
          <a:lstStyle/>
          <a:p>
            <a:endParaRPr lang="en-US"/>
          </a:p>
        </p:txBody>
      </p:sp>
      <p:sp>
        <p:nvSpPr>
          <p:cNvPr id="34" name="Rectangle 72">
            <a:extLst>
              <a:ext uri="{FF2B5EF4-FFF2-40B4-BE49-F238E27FC236}">
                <a16:creationId xmlns:a16="http://schemas.microsoft.com/office/drawing/2014/main" id="{CF69E588-A87E-4D5D-9FD5-8870F620F96A}"/>
              </a:ext>
            </a:extLst>
          </p:cNvPr>
          <p:cNvSpPr>
            <a:spLocks noChangeArrowheads="1"/>
          </p:cNvSpPr>
          <p:nvPr/>
        </p:nvSpPr>
        <p:spPr bwMode="auto">
          <a:xfrm>
            <a:off x="5399314" y="1195249"/>
            <a:ext cx="223838" cy="253916"/>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nchor="ctr">
            <a:spAutoFit/>
          </a:bodyPr>
          <a:lstStyle/>
          <a:p>
            <a:pPr algn="ctr"/>
            <a:r>
              <a:rPr lang="en-US" sz="1050" dirty="0"/>
              <a:t>B</a:t>
            </a:r>
          </a:p>
        </p:txBody>
      </p:sp>
      <p:sp>
        <p:nvSpPr>
          <p:cNvPr id="35" name="Rectangle 72">
            <a:extLst>
              <a:ext uri="{FF2B5EF4-FFF2-40B4-BE49-F238E27FC236}">
                <a16:creationId xmlns:a16="http://schemas.microsoft.com/office/drawing/2014/main" id="{2FA11376-5753-4C80-87EF-591344B9F3CD}"/>
              </a:ext>
            </a:extLst>
          </p:cNvPr>
          <p:cNvSpPr>
            <a:spLocks noChangeArrowheads="1"/>
          </p:cNvSpPr>
          <p:nvPr/>
        </p:nvSpPr>
        <p:spPr bwMode="auto">
          <a:xfrm>
            <a:off x="5704114" y="1423849"/>
            <a:ext cx="223838" cy="253916"/>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nchor="ctr">
            <a:spAutoFit/>
          </a:bodyPr>
          <a:lstStyle/>
          <a:p>
            <a:pPr algn="ctr"/>
            <a:r>
              <a:rPr lang="en-US" sz="1050" dirty="0"/>
              <a:t>C</a:t>
            </a:r>
          </a:p>
        </p:txBody>
      </p:sp>
      <p:sp>
        <p:nvSpPr>
          <p:cNvPr id="36" name="Rectangle 87">
            <a:extLst>
              <a:ext uri="{FF2B5EF4-FFF2-40B4-BE49-F238E27FC236}">
                <a16:creationId xmlns:a16="http://schemas.microsoft.com/office/drawing/2014/main" id="{520CBCD2-BFA3-4515-87B0-6D099C6251EB}"/>
              </a:ext>
            </a:extLst>
          </p:cNvPr>
          <p:cNvSpPr>
            <a:spLocks noChangeArrowheads="1"/>
          </p:cNvSpPr>
          <p:nvPr/>
        </p:nvSpPr>
        <p:spPr bwMode="auto">
          <a:xfrm>
            <a:off x="7147559" y="872809"/>
            <a:ext cx="1626323" cy="228600"/>
          </a:xfrm>
          <a:prstGeom prst="rect">
            <a:avLst/>
          </a:prstGeom>
          <a:noFill/>
          <a:ln w="9525">
            <a:noFill/>
            <a:miter lim="800000"/>
            <a:headEnd/>
            <a:tailEnd/>
          </a:ln>
          <a:effectLst/>
        </p:spPr>
        <p:txBody>
          <a:bodyPr/>
          <a:lstStyle/>
          <a:p>
            <a:pPr algn="ctr">
              <a:lnSpc>
                <a:spcPct val="90000"/>
              </a:lnSpc>
              <a:spcBef>
                <a:spcPct val="20000"/>
              </a:spcBef>
            </a:pPr>
            <a:r>
              <a:rPr lang="en-US" sz="1000" dirty="0"/>
              <a:t>Oncor Remote Station 2</a:t>
            </a:r>
          </a:p>
        </p:txBody>
      </p:sp>
      <p:sp>
        <p:nvSpPr>
          <p:cNvPr id="37" name="Rectangle 72">
            <a:extLst>
              <a:ext uri="{FF2B5EF4-FFF2-40B4-BE49-F238E27FC236}">
                <a16:creationId xmlns:a16="http://schemas.microsoft.com/office/drawing/2014/main" id="{FA64A44F-3380-4A19-A45A-309DC488DFF6}"/>
              </a:ext>
            </a:extLst>
          </p:cNvPr>
          <p:cNvSpPr>
            <a:spLocks noChangeArrowheads="1"/>
          </p:cNvSpPr>
          <p:nvPr/>
        </p:nvSpPr>
        <p:spPr bwMode="auto">
          <a:xfrm>
            <a:off x="2884714" y="1195249"/>
            <a:ext cx="223838" cy="253916"/>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nchor="ctr">
            <a:spAutoFit/>
          </a:bodyPr>
          <a:lstStyle/>
          <a:p>
            <a:pPr algn="ctr"/>
            <a:r>
              <a:rPr lang="en-US" sz="1050" dirty="0"/>
              <a:t>D</a:t>
            </a:r>
          </a:p>
        </p:txBody>
      </p:sp>
      <p:sp>
        <p:nvSpPr>
          <p:cNvPr id="38" name="Rectangle 72">
            <a:extLst>
              <a:ext uri="{FF2B5EF4-FFF2-40B4-BE49-F238E27FC236}">
                <a16:creationId xmlns:a16="http://schemas.microsoft.com/office/drawing/2014/main" id="{6EABA4B0-BFC4-4B2C-A53F-D13D0306F4A2}"/>
              </a:ext>
            </a:extLst>
          </p:cNvPr>
          <p:cNvSpPr>
            <a:spLocks noChangeArrowheads="1"/>
          </p:cNvSpPr>
          <p:nvPr/>
        </p:nvSpPr>
        <p:spPr bwMode="auto">
          <a:xfrm>
            <a:off x="7532914" y="1195249"/>
            <a:ext cx="223838" cy="253916"/>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nchor="ctr">
            <a:spAutoFit/>
          </a:bodyPr>
          <a:lstStyle/>
          <a:p>
            <a:pPr algn="ctr"/>
            <a:r>
              <a:rPr lang="en-US" sz="1050" dirty="0"/>
              <a:t>E</a:t>
            </a:r>
          </a:p>
        </p:txBody>
      </p:sp>
      <p:sp>
        <p:nvSpPr>
          <p:cNvPr id="39" name="Rectangle 87">
            <a:extLst>
              <a:ext uri="{FF2B5EF4-FFF2-40B4-BE49-F238E27FC236}">
                <a16:creationId xmlns:a16="http://schemas.microsoft.com/office/drawing/2014/main" id="{9639E75C-4314-4C8C-BE95-A451C9BB4E13}"/>
              </a:ext>
            </a:extLst>
          </p:cNvPr>
          <p:cNvSpPr>
            <a:spLocks noChangeArrowheads="1"/>
          </p:cNvSpPr>
          <p:nvPr/>
        </p:nvSpPr>
        <p:spPr bwMode="auto">
          <a:xfrm>
            <a:off x="4796246" y="919475"/>
            <a:ext cx="1358533" cy="228600"/>
          </a:xfrm>
          <a:prstGeom prst="rect">
            <a:avLst/>
          </a:prstGeom>
          <a:noFill/>
          <a:ln w="9525">
            <a:noFill/>
            <a:miter lim="800000"/>
            <a:headEnd/>
            <a:tailEnd/>
          </a:ln>
          <a:effectLst/>
        </p:spPr>
        <p:txBody>
          <a:bodyPr/>
          <a:lstStyle/>
          <a:p>
            <a:pPr algn="ctr">
              <a:lnSpc>
                <a:spcPct val="90000"/>
              </a:lnSpc>
              <a:spcBef>
                <a:spcPct val="20000"/>
              </a:spcBef>
            </a:pPr>
            <a:r>
              <a:rPr lang="en-US" sz="1000" dirty="0"/>
              <a:t>Oncor 3CB Ring Bus</a:t>
            </a:r>
          </a:p>
        </p:txBody>
      </p:sp>
      <p:sp>
        <p:nvSpPr>
          <p:cNvPr id="40" name="Rectangle 87">
            <a:extLst>
              <a:ext uri="{FF2B5EF4-FFF2-40B4-BE49-F238E27FC236}">
                <a16:creationId xmlns:a16="http://schemas.microsoft.com/office/drawing/2014/main" id="{EF4704E3-B96C-4490-B345-517C0DCDAA6A}"/>
              </a:ext>
            </a:extLst>
          </p:cNvPr>
          <p:cNvSpPr>
            <a:spLocks noChangeArrowheads="1"/>
          </p:cNvSpPr>
          <p:nvPr/>
        </p:nvSpPr>
        <p:spPr bwMode="auto">
          <a:xfrm>
            <a:off x="1932214" y="847812"/>
            <a:ext cx="1626327" cy="228600"/>
          </a:xfrm>
          <a:prstGeom prst="rect">
            <a:avLst/>
          </a:prstGeom>
          <a:noFill/>
          <a:ln w="9525">
            <a:noFill/>
            <a:miter lim="800000"/>
            <a:headEnd/>
            <a:tailEnd/>
          </a:ln>
          <a:effectLst/>
        </p:spPr>
        <p:txBody>
          <a:bodyPr/>
          <a:lstStyle/>
          <a:p>
            <a:pPr algn="ctr">
              <a:lnSpc>
                <a:spcPct val="90000"/>
              </a:lnSpc>
              <a:spcBef>
                <a:spcPct val="20000"/>
              </a:spcBef>
            </a:pPr>
            <a:r>
              <a:rPr lang="en-US" sz="1000" dirty="0"/>
              <a:t>Oncor Remote Station 1</a:t>
            </a:r>
          </a:p>
        </p:txBody>
      </p:sp>
      <p:sp>
        <p:nvSpPr>
          <p:cNvPr id="43" name="Rectangle 87">
            <a:extLst>
              <a:ext uri="{FF2B5EF4-FFF2-40B4-BE49-F238E27FC236}">
                <a16:creationId xmlns:a16="http://schemas.microsoft.com/office/drawing/2014/main" id="{617B037C-2C77-408D-AAED-F656FFF1B165}"/>
              </a:ext>
            </a:extLst>
          </p:cNvPr>
          <p:cNvSpPr>
            <a:spLocks noChangeArrowheads="1"/>
          </p:cNvSpPr>
          <p:nvPr/>
        </p:nvSpPr>
        <p:spPr bwMode="auto">
          <a:xfrm>
            <a:off x="5500138" y="2120741"/>
            <a:ext cx="1143000" cy="228600"/>
          </a:xfrm>
          <a:prstGeom prst="rect">
            <a:avLst/>
          </a:prstGeom>
          <a:noFill/>
          <a:ln w="9525">
            <a:noFill/>
            <a:miter lim="800000"/>
            <a:headEnd/>
            <a:tailEnd/>
          </a:ln>
          <a:effectLst/>
        </p:spPr>
        <p:txBody>
          <a:bodyPr/>
          <a:lstStyle/>
          <a:p>
            <a:pPr algn="ctr">
              <a:lnSpc>
                <a:spcPct val="90000"/>
              </a:lnSpc>
              <a:spcBef>
                <a:spcPct val="20000"/>
              </a:spcBef>
            </a:pPr>
            <a:r>
              <a:rPr lang="en-US" sz="800" dirty="0">
                <a:solidFill>
                  <a:srgbClr val="0000CC"/>
                </a:solidFill>
              </a:rPr>
              <a:t>Interconnection Line</a:t>
            </a:r>
          </a:p>
        </p:txBody>
      </p:sp>
      <p:sp>
        <p:nvSpPr>
          <p:cNvPr id="49" name="Line 8">
            <a:extLst>
              <a:ext uri="{FF2B5EF4-FFF2-40B4-BE49-F238E27FC236}">
                <a16:creationId xmlns:a16="http://schemas.microsoft.com/office/drawing/2014/main" id="{9C259DEF-7786-4381-B648-73F547709EC6}"/>
              </a:ext>
            </a:extLst>
          </p:cNvPr>
          <p:cNvSpPr>
            <a:spLocks noChangeShapeType="1"/>
          </p:cNvSpPr>
          <p:nvPr/>
        </p:nvSpPr>
        <p:spPr bwMode="auto">
          <a:xfrm flipH="1" flipV="1">
            <a:off x="5199016" y="3006851"/>
            <a:ext cx="696681" cy="10666"/>
          </a:xfrm>
          <a:prstGeom prst="line">
            <a:avLst/>
          </a:prstGeom>
          <a:noFill/>
          <a:ln w="38100">
            <a:solidFill>
              <a:schemeClr val="tx1"/>
            </a:solidFill>
            <a:round/>
            <a:headEnd/>
            <a:tailEnd/>
          </a:ln>
          <a:effectLst/>
        </p:spPr>
        <p:txBody>
          <a:bodyPr wrap="square" anchor="ctr">
            <a:spAutoFit/>
          </a:bodyPr>
          <a:lstStyle/>
          <a:p>
            <a:endParaRPr lang="en-US"/>
          </a:p>
        </p:txBody>
      </p:sp>
      <p:sp>
        <p:nvSpPr>
          <p:cNvPr id="50" name="Rectangle 72">
            <a:extLst>
              <a:ext uri="{FF2B5EF4-FFF2-40B4-BE49-F238E27FC236}">
                <a16:creationId xmlns:a16="http://schemas.microsoft.com/office/drawing/2014/main" id="{55FFE7E3-9474-40D9-B240-DD1F02059005}"/>
              </a:ext>
            </a:extLst>
          </p:cNvPr>
          <p:cNvSpPr>
            <a:spLocks noChangeArrowheads="1"/>
          </p:cNvSpPr>
          <p:nvPr/>
        </p:nvSpPr>
        <p:spPr bwMode="auto">
          <a:xfrm>
            <a:off x="5370606" y="2651866"/>
            <a:ext cx="345281" cy="253916"/>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nchor="ctr">
            <a:spAutoFit/>
          </a:bodyPr>
          <a:lstStyle/>
          <a:p>
            <a:pPr algn="ctr"/>
            <a:r>
              <a:rPr lang="en-US" sz="1050" dirty="0"/>
              <a:t>52</a:t>
            </a:r>
          </a:p>
        </p:txBody>
      </p:sp>
      <p:sp>
        <p:nvSpPr>
          <p:cNvPr id="51" name="Line 78">
            <a:extLst>
              <a:ext uri="{FF2B5EF4-FFF2-40B4-BE49-F238E27FC236}">
                <a16:creationId xmlns:a16="http://schemas.microsoft.com/office/drawing/2014/main" id="{23E739F5-B3DA-4EBB-9D6E-B7791B1E49A0}"/>
              </a:ext>
            </a:extLst>
          </p:cNvPr>
          <p:cNvSpPr>
            <a:spLocks noChangeShapeType="1"/>
          </p:cNvSpPr>
          <p:nvPr/>
        </p:nvSpPr>
        <p:spPr bwMode="auto">
          <a:xfrm flipH="1">
            <a:off x="5546952" y="2905782"/>
            <a:ext cx="0" cy="125836"/>
          </a:xfrm>
          <a:prstGeom prst="line">
            <a:avLst/>
          </a:prstGeom>
          <a:noFill/>
          <a:ln w="9525">
            <a:solidFill>
              <a:schemeClr val="tx1"/>
            </a:solidFill>
            <a:round/>
            <a:headEnd/>
            <a:tailEnd/>
          </a:ln>
          <a:effectLst/>
        </p:spPr>
        <p:txBody>
          <a:bodyPr wrap="square" anchor="ctr">
            <a:spAutoFit/>
          </a:bodyPr>
          <a:lstStyle/>
          <a:p>
            <a:endParaRPr lang="en-US"/>
          </a:p>
        </p:txBody>
      </p:sp>
      <p:sp>
        <p:nvSpPr>
          <p:cNvPr id="78" name="Line 40">
            <a:extLst>
              <a:ext uri="{FF2B5EF4-FFF2-40B4-BE49-F238E27FC236}">
                <a16:creationId xmlns:a16="http://schemas.microsoft.com/office/drawing/2014/main" id="{F8CA83FA-AB29-4806-A114-69332EC8453E}"/>
              </a:ext>
            </a:extLst>
          </p:cNvPr>
          <p:cNvSpPr>
            <a:spLocks noChangeShapeType="1"/>
          </p:cNvSpPr>
          <p:nvPr/>
        </p:nvSpPr>
        <p:spPr bwMode="auto">
          <a:xfrm flipH="1" flipV="1">
            <a:off x="5553940" y="3020339"/>
            <a:ext cx="19171" cy="648569"/>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dirty="0"/>
          </a:p>
        </p:txBody>
      </p:sp>
      <p:grpSp>
        <p:nvGrpSpPr>
          <p:cNvPr id="65" name="Group 55">
            <a:extLst>
              <a:ext uri="{FF2B5EF4-FFF2-40B4-BE49-F238E27FC236}">
                <a16:creationId xmlns:a16="http://schemas.microsoft.com/office/drawing/2014/main" id="{551DF62C-07A7-423C-95F2-B78260B2282C}"/>
              </a:ext>
            </a:extLst>
          </p:cNvPr>
          <p:cNvGrpSpPr>
            <a:grpSpLocks/>
          </p:cNvGrpSpPr>
          <p:nvPr/>
        </p:nvGrpSpPr>
        <p:grpSpPr bwMode="auto">
          <a:xfrm flipV="1">
            <a:off x="5326103" y="3157659"/>
            <a:ext cx="457200" cy="179568"/>
            <a:chOff x="518" y="1814"/>
            <a:chExt cx="462" cy="116"/>
          </a:xfrm>
        </p:grpSpPr>
        <p:grpSp>
          <p:nvGrpSpPr>
            <p:cNvPr id="66" name="Group 56">
              <a:extLst>
                <a:ext uri="{FF2B5EF4-FFF2-40B4-BE49-F238E27FC236}">
                  <a16:creationId xmlns:a16="http://schemas.microsoft.com/office/drawing/2014/main" id="{D392767B-BF33-43B3-A69B-61ECE07DC9D0}"/>
                </a:ext>
              </a:extLst>
            </p:cNvPr>
            <p:cNvGrpSpPr>
              <a:grpSpLocks/>
            </p:cNvGrpSpPr>
            <p:nvPr/>
          </p:nvGrpSpPr>
          <p:grpSpPr bwMode="auto">
            <a:xfrm>
              <a:off x="518" y="1814"/>
              <a:ext cx="116" cy="116"/>
              <a:chOff x="518" y="1814"/>
              <a:chExt cx="116" cy="116"/>
            </a:xfrm>
          </p:grpSpPr>
          <p:sp>
            <p:nvSpPr>
              <p:cNvPr id="76" name="Arc 57">
                <a:extLst>
                  <a:ext uri="{FF2B5EF4-FFF2-40B4-BE49-F238E27FC236}">
                    <a16:creationId xmlns:a16="http://schemas.microsoft.com/office/drawing/2014/main" id="{553A2E50-1A5B-473A-B2C6-C98D1E2CE41A}"/>
                  </a:ext>
                </a:extLst>
              </p:cNvPr>
              <p:cNvSpPr>
                <a:spLocks/>
              </p:cNvSpPr>
              <p:nvPr/>
            </p:nvSpPr>
            <p:spPr bwMode="auto">
              <a:xfrm>
                <a:off x="576" y="1814"/>
                <a:ext cx="58" cy="11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chemeClr val="tx1"/>
                </a:solidFill>
                <a:round/>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dirty="0"/>
              </a:p>
            </p:txBody>
          </p:sp>
          <p:sp>
            <p:nvSpPr>
              <p:cNvPr id="77" name="Arc 58">
                <a:extLst>
                  <a:ext uri="{FF2B5EF4-FFF2-40B4-BE49-F238E27FC236}">
                    <a16:creationId xmlns:a16="http://schemas.microsoft.com/office/drawing/2014/main" id="{E42E50E7-52EF-4054-BD18-AEB7B4BFC1ED}"/>
                  </a:ext>
                </a:extLst>
              </p:cNvPr>
              <p:cNvSpPr>
                <a:spLocks/>
              </p:cNvSpPr>
              <p:nvPr/>
            </p:nvSpPr>
            <p:spPr bwMode="auto">
              <a:xfrm flipH="1">
                <a:off x="518" y="1814"/>
                <a:ext cx="58" cy="11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chemeClr val="tx1"/>
                </a:solidFill>
                <a:round/>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dirty="0"/>
              </a:p>
            </p:txBody>
          </p:sp>
        </p:grpSp>
        <p:grpSp>
          <p:nvGrpSpPr>
            <p:cNvPr id="67" name="Group 59">
              <a:extLst>
                <a:ext uri="{FF2B5EF4-FFF2-40B4-BE49-F238E27FC236}">
                  <a16:creationId xmlns:a16="http://schemas.microsoft.com/office/drawing/2014/main" id="{392540FF-AB1D-4A93-B3CD-7F298F4ADE65}"/>
                </a:ext>
              </a:extLst>
            </p:cNvPr>
            <p:cNvGrpSpPr>
              <a:grpSpLocks/>
            </p:cNvGrpSpPr>
            <p:nvPr/>
          </p:nvGrpSpPr>
          <p:grpSpPr bwMode="auto">
            <a:xfrm>
              <a:off x="634" y="1814"/>
              <a:ext cx="116" cy="116"/>
              <a:chOff x="518" y="1814"/>
              <a:chExt cx="116" cy="116"/>
            </a:xfrm>
          </p:grpSpPr>
          <p:sp>
            <p:nvSpPr>
              <p:cNvPr id="74" name="Arc 60">
                <a:extLst>
                  <a:ext uri="{FF2B5EF4-FFF2-40B4-BE49-F238E27FC236}">
                    <a16:creationId xmlns:a16="http://schemas.microsoft.com/office/drawing/2014/main" id="{075BA928-D814-4D80-8ED4-C45B9BF30F90}"/>
                  </a:ext>
                </a:extLst>
              </p:cNvPr>
              <p:cNvSpPr>
                <a:spLocks/>
              </p:cNvSpPr>
              <p:nvPr/>
            </p:nvSpPr>
            <p:spPr bwMode="auto">
              <a:xfrm>
                <a:off x="576" y="1814"/>
                <a:ext cx="58" cy="11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chemeClr val="tx1"/>
                </a:solidFill>
                <a:round/>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dirty="0"/>
              </a:p>
            </p:txBody>
          </p:sp>
          <p:sp>
            <p:nvSpPr>
              <p:cNvPr id="75" name="Arc 61">
                <a:extLst>
                  <a:ext uri="{FF2B5EF4-FFF2-40B4-BE49-F238E27FC236}">
                    <a16:creationId xmlns:a16="http://schemas.microsoft.com/office/drawing/2014/main" id="{978B4FA6-41D3-471C-91AC-95743445EEC7}"/>
                  </a:ext>
                </a:extLst>
              </p:cNvPr>
              <p:cNvSpPr>
                <a:spLocks/>
              </p:cNvSpPr>
              <p:nvPr/>
            </p:nvSpPr>
            <p:spPr bwMode="auto">
              <a:xfrm flipH="1">
                <a:off x="518" y="1814"/>
                <a:ext cx="58" cy="11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chemeClr val="tx1"/>
                </a:solidFill>
                <a:round/>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dirty="0"/>
              </a:p>
            </p:txBody>
          </p:sp>
        </p:grpSp>
        <p:grpSp>
          <p:nvGrpSpPr>
            <p:cNvPr id="68" name="Group 62">
              <a:extLst>
                <a:ext uri="{FF2B5EF4-FFF2-40B4-BE49-F238E27FC236}">
                  <a16:creationId xmlns:a16="http://schemas.microsoft.com/office/drawing/2014/main" id="{18A0F3C6-11AF-426D-BF6F-6A381AD43DF9}"/>
                </a:ext>
              </a:extLst>
            </p:cNvPr>
            <p:cNvGrpSpPr>
              <a:grpSpLocks/>
            </p:cNvGrpSpPr>
            <p:nvPr/>
          </p:nvGrpSpPr>
          <p:grpSpPr bwMode="auto">
            <a:xfrm>
              <a:off x="749" y="1814"/>
              <a:ext cx="116" cy="116"/>
              <a:chOff x="518" y="1814"/>
              <a:chExt cx="116" cy="116"/>
            </a:xfrm>
          </p:grpSpPr>
          <p:sp>
            <p:nvSpPr>
              <p:cNvPr id="72" name="Arc 63">
                <a:extLst>
                  <a:ext uri="{FF2B5EF4-FFF2-40B4-BE49-F238E27FC236}">
                    <a16:creationId xmlns:a16="http://schemas.microsoft.com/office/drawing/2014/main" id="{909A2A23-793A-419A-B31A-B7B034B5B6D3}"/>
                  </a:ext>
                </a:extLst>
              </p:cNvPr>
              <p:cNvSpPr>
                <a:spLocks/>
              </p:cNvSpPr>
              <p:nvPr/>
            </p:nvSpPr>
            <p:spPr bwMode="auto">
              <a:xfrm>
                <a:off x="576" y="1814"/>
                <a:ext cx="58" cy="11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chemeClr val="tx1"/>
                </a:solidFill>
                <a:round/>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dirty="0"/>
              </a:p>
            </p:txBody>
          </p:sp>
          <p:sp>
            <p:nvSpPr>
              <p:cNvPr id="73" name="Arc 64">
                <a:extLst>
                  <a:ext uri="{FF2B5EF4-FFF2-40B4-BE49-F238E27FC236}">
                    <a16:creationId xmlns:a16="http://schemas.microsoft.com/office/drawing/2014/main" id="{81163D26-F500-4928-9F5F-2E9280D560C9}"/>
                  </a:ext>
                </a:extLst>
              </p:cNvPr>
              <p:cNvSpPr>
                <a:spLocks/>
              </p:cNvSpPr>
              <p:nvPr/>
            </p:nvSpPr>
            <p:spPr bwMode="auto">
              <a:xfrm flipH="1">
                <a:off x="518" y="1814"/>
                <a:ext cx="58" cy="11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chemeClr val="tx1"/>
                </a:solidFill>
                <a:round/>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dirty="0"/>
              </a:p>
            </p:txBody>
          </p:sp>
        </p:grpSp>
        <p:grpSp>
          <p:nvGrpSpPr>
            <p:cNvPr id="69" name="Group 65">
              <a:extLst>
                <a:ext uri="{FF2B5EF4-FFF2-40B4-BE49-F238E27FC236}">
                  <a16:creationId xmlns:a16="http://schemas.microsoft.com/office/drawing/2014/main" id="{8495EB37-631E-4DA0-9803-8757A7688373}"/>
                </a:ext>
              </a:extLst>
            </p:cNvPr>
            <p:cNvGrpSpPr>
              <a:grpSpLocks/>
            </p:cNvGrpSpPr>
            <p:nvPr/>
          </p:nvGrpSpPr>
          <p:grpSpPr bwMode="auto">
            <a:xfrm>
              <a:off x="864" y="1814"/>
              <a:ext cx="116" cy="116"/>
              <a:chOff x="518" y="1814"/>
              <a:chExt cx="116" cy="116"/>
            </a:xfrm>
          </p:grpSpPr>
          <p:sp>
            <p:nvSpPr>
              <p:cNvPr id="70" name="Arc 66">
                <a:extLst>
                  <a:ext uri="{FF2B5EF4-FFF2-40B4-BE49-F238E27FC236}">
                    <a16:creationId xmlns:a16="http://schemas.microsoft.com/office/drawing/2014/main" id="{3E00CB37-BDB2-4562-A662-7AADB4F15DCF}"/>
                  </a:ext>
                </a:extLst>
              </p:cNvPr>
              <p:cNvSpPr>
                <a:spLocks/>
              </p:cNvSpPr>
              <p:nvPr/>
            </p:nvSpPr>
            <p:spPr bwMode="auto">
              <a:xfrm>
                <a:off x="576" y="1814"/>
                <a:ext cx="58" cy="11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chemeClr val="tx1"/>
                </a:solidFill>
                <a:round/>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dirty="0"/>
              </a:p>
            </p:txBody>
          </p:sp>
          <p:sp>
            <p:nvSpPr>
              <p:cNvPr id="71" name="Arc 67">
                <a:extLst>
                  <a:ext uri="{FF2B5EF4-FFF2-40B4-BE49-F238E27FC236}">
                    <a16:creationId xmlns:a16="http://schemas.microsoft.com/office/drawing/2014/main" id="{261A1929-154A-4BFF-A6DE-C310240450C8}"/>
                  </a:ext>
                </a:extLst>
              </p:cNvPr>
              <p:cNvSpPr>
                <a:spLocks/>
              </p:cNvSpPr>
              <p:nvPr/>
            </p:nvSpPr>
            <p:spPr bwMode="auto">
              <a:xfrm flipH="1">
                <a:off x="518" y="1814"/>
                <a:ext cx="58" cy="11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chemeClr val="tx1"/>
                </a:solidFill>
                <a:round/>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dirty="0"/>
              </a:p>
            </p:txBody>
          </p:sp>
        </p:grpSp>
      </p:grpSp>
      <p:grpSp>
        <p:nvGrpSpPr>
          <p:cNvPr id="52" name="Group 42">
            <a:extLst>
              <a:ext uri="{FF2B5EF4-FFF2-40B4-BE49-F238E27FC236}">
                <a16:creationId xmlns:a16="http://schemas.microsoft.com/office/drawing/2014/main" id="{FE2D394F-91A7-47C7-9767-B6AC692BF93D}"/>
              </a:ext>
            </a:extLst>
          </p:cNvPr>
          <p:cNvGrpSpPr>
            <a:grpSpLocks/>
          </p:cNvGrpSpPr>
          <p:nvPr/>
        </p:nvGrpSpPr>
        <p:grpSpPr bwMode="auto">
          <a:xfrm>
            <a:off x="5348966" y="3363599"/>
            <a:ext cx="457200" cy="179568"/>
            <a:chOff x="518" y="1814"/>
            <a:chExt cx="462" cy="116"/>
          </a:xfrm>
        </p:grpSpPr>
        <p:grpSp>
          <p:nvGrpSpPr>
            <p:cNvPr id="53" name="Group 43">
              <a:extLst>
                <a:ext uri="{FF2B5EF4-FFF2-40B4-BE49-F238E27FC236}">
                  <a16:creationId xmlns:a16="http://schemas.microsoft.com/office/drawing/2014/main" id="{99E52249-834C-4E39-93FC-F08B326BC75F}"/>
                </a:ext>
              </a:extLst>
            </p:cNvPr>
            <p:cNvGrpSpPr>
              <a:grpSpLocks/>
            </p:cNvGrpSpPr>
            <p:nvPr/>
          </p:nvGrpSpPr>
          <p:grpSpPr bwMode="auto">
            <a:xfrm>
              <a:off x="518" y="1814"/>
              <a:ext cx="116" cy="116"/>
              <a:chOff x="518" y="1814"/>
              <a:chExt cx="116" cy="116"/>
            </a:xfrm>
          </p:grpSpPr>
          <p:sp>
            <p:nvSpPr>
              <p:cNvPr id="63" name="Arc 44">
                <a:extLst>
                  <a:ext uri="{FF2B5EF4-FFF2-40B4-BE49-F238E27FC236}">
                    <a16:creationId xmlns:a16="http://schemas.microsoft.com/office/drawing/2014/main" id="{E0F83A0D-3637-4934-81AA-65C4F02513CB}"/>
                  </a:ext>
                </a:extLst>
              </p:cNvPr>
              <p:cNvSpPr>
                <a:spLocks/>
              </p:cNvSpPr>
              <p:nvPr/>
            </p:nvSpPr>
            <p:spPr bwMode="auto">
              <a:xfrm>
                <a:off x="576" y="1814"/>
                <a:ext cx="58" cy="11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chemeClr val="tx1"/>
                </a:solidFill>
                <a:round/>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dirty="0"/>
              </a:p>
            </p:txBody>
          </p:sp>
          <p:sp>
            <p:nvSpPr>
              <p:cNvPr id="64" name="Arc 45">
                <a:extLst>
                  <a:ext uri="{FF2B5EF4-FFF2-40B4-BE49-F238E27FC236}">
                    <a16:creationId xmlns:a16="http://schemas.microsoft.com/office/drawing/2014/main" id="{D8B39CCE-794F-40D1-BFE3-F49635D75CC6}"/>
                  </a:ext>
                </a:extLst>
              </p:cNvPr>
              <p:cNvSpPr>
                <a:spLocks/>
              </p:cNvSpPr>
              <p:nvPr/>
            </p:nvSpPr>
            <p:spPr bwMode="auto">
              <a:xfrm flipH="1">
                <a:off x="518" y="1814"/>
                <a:ext cx="58" cy="11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chemeClr val="tx1"/>
                </a:solidFill>
                <a:round/>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dirty="0"/>
              </a:p>
            </p:txBody>
          </p:sp>
        </p:grpSp>
        <p:grpSp>
          <p:nvGrpSpPr>
            <p:cNvPr id="54" name="Group 46">
              <a:extLst>
                <a:ext uri="{FF2B5EF4-FFF2-40B4-BE49-F238E27FC236}">
                  <a16:creationId xmlns:a16="http://schemas.microsoft.com/office/drawing/2014/main" id="{742F07AE-F3EA-4D06-99F3-498850910AC7}"/>
                </a:ext>
              </a:extLst>
            </p:cNvPr>
            <p:cNvGrpSpPr>
              <a:grpSpLocks/>
            </p:cNvGrpSpPr>
            <p:nvPr/>
          </p:nvGrpSpPr>
          <p:grpSpPr bwMode="auto">
            <a:xfrm>
              <a:off x="634" y="1814"/>
              <a:ext cx="116" cy="116"/>
              <a:chOff x="518" y="1814"/>
              <a:chExt cx="116" cy="116"/>
            </a:xfrm>
          </p:grpSpPr>
          <p:sp>
            <p:nvSpPr>
              <p:cNvPr id="61" name="Arc 47">
                <a:extLst>
                  <a:ext uri="{FF2B5EF4-FFF2-40B4-BE49-F238E27FC236}">
                    <a16:creationId xmlns:a16="http://schemas.microsoft.com/office/drawing/2014/main" id="{26CEB540-D1B5-4B12-A21B-A0D9B186493A}"/>
                  </a:ext>
                </a:extLst>
              </p:cNvPr>
              <p:cNvSpPr>
                <a:spLocks/>
              </p:cNvSpPr>
              <p:nvPr/>
            </p:nvSpPr>
            <p:spPr bwMode="auto">
              <a:xfrm>
                <a:off x="576" y="1814"/>
                <a:ext cx="58" cy="11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chemeClr val="tx1"/>
                </a:solidFill>
                <a:round/>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dirty="0"/>
              </a:p>
            </p:txBody>
          </p:sp>
          <p:sp>
            <p:nvSpPr>
              <p:cNvPr id="62" name="Arc 48">
                <a:extLst>
                  <a:ext uri="{FF2B5EF4-FFF2-40B4-BE49-F238E27FC236}">
                    <a16:creationId xmlns:a16="http://schemas.microsoft.com/office/drawing/2014/main" id="{E9874945-BC37-4329-BA6A-038BB80231D2}"/>
                  </a:ext>
                </a:extLst>
              </p:cNvPr>
              <p:cNvSpPr>
                <a:spLocks/>
              </p:cNvSpPr>
              <p:nvPr/>
            </p:nvSpPr>
            <p:spPr bwMode="auto">
              <a:xfrm flipH="1">
                <a:off x="518" y="1814"/>
                <a:ext cx="58" cy="11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chemeClr val="tx1"/>
                </a:solidFill>
                <a:round/>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dirty="0"/>
              </a:p>
            </p:txBody>
          </p:sp>
        </p:grpSp>
        <p:grpSp>
          <p:nvGrpSpPr>
            <p:cNvPr id="55" name="Group 49">
              <a:extLst>
                <a:ext uri="{FF2B5EF4-FFF2-40B4-BE49-F238E27FC236}">
                  <a16:creationId xmlns:a16="http://schemas.microsoft.com/office/drawing/2014/main" id="{9CE8AD83-A87F-48A2-BD1E-FDD97CD761A5}"/>
                </a:ext>
              </a:extLst>
            </p:cNvPr>
            <p:cNvGrpSpPr>
              <a:grpSpLocks/>
            </p:cNvGrpSpPr>
            <p:nvPr/>
          </p:nvGrpSpPr>
          <p:grpSpPr bwMode="auto">
            <a:xfrm>
              <a:off x="749" y="1814"/>
              <a:ext cx="116" cy="116"/>
              <a:chOff x="518" y="1814"/>
              <a:chExt cx="116" cy="116"/>
            </a:xfrm>
          </p:grpSpPr>
          <p:sp>
            <p:nvSpPr>
              <p:cNvPr id="59" name="Arc 50">
                <a:extLst>
                  <a:ext uri="{FF2B5EF4-FFF2-40B4-BE49-F238E27FC236}">
                    <a16:creationId xmlns:a16="http://schemas.microsoft.com/office/drawing/2014/main" id="{03C7BAC1-B02C-4CDA-AFAB-BB3B150E52FC}"/>
                  </a:ext>
                </a:extLst>
              </p:cNvPr>
              <p:cNvSpPr>
                <a:spLocks/>
              </p:cNvSpPr>
              <p:nvPr/>
            </p:nvSpPr>
            <p:spPr bwMode="auto">
              <a:xfrm>
                <a:off x="576" y="1814"/>
                <a:ext cx="58" cy="11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chemeClr val="tx1"/>
                </a:solidFill>
                <a:round/>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dirty="0"/>
              </a:p>
            </p:txBody>
          </p:sp>
          <p:sp>
            <p:nvSpPr>
              <p:cNvPr id="60" name="Arc 51">
                <a:extLst>
                  <a:ext uri="{FF2B5EF4-FFF2-40B4-BE49-F238E27FC236}">
                    <a16:creationId xmlns:a16="http://schemas.microsoft.com/office/drawing/2014/main" id="{73D14D34-03C7-41E4-A849-9049E98EE564}"/>
                  </a:ext>
                </a:extLst>
              </p:cNvPr>
              <p:cNvSpPr>
                <a:spLocks/>
              </p:cNvSpPr>
              <p:nvPr/>
            </p:nvSpPr>
            <p:spPr bwMode="auto">
              <a:xfrm flipH="1">
                <a:off x="518" y="1814"/>
                <a:ext cx="58" cy="11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chemeClr val="tx1"/>
                </a:solidFill>
                <a:round/>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dirty="0"/>
              </a:p>
            </p:txBody>
          </p:sp>
        </p:grpSp>
        <p:grpSp>
          <p:nvGrpSpPr>
            <p:cNvPr id="56" name="Group 52">
              <a:extLst>
                <a:ext uri="{FF2B5EF4-FFF2-40B4-BE49-F238E27FC236}">
                  <a16:creationId xmlns:a16="http://schemas.microsoft.com/office/drawing/2014/main" id="{5E2E0375-9FDC-4E45-BA4E-05DC53435EC8}"/>
                </a:ext>
              </a:extLst>
            </p:cNvPr>
            <p:cNvGrpSpPr>
              <a:grpSpLocks/>
            </p:cNvGrpSpPr>
            <p:nvPr/>
          </p:nvGrpSpPr>
          <p:grpSpPr bwMode="auto">
            <a:xfrm>
              <a:off x="864" y="1814"/>
              <a:ext cx="116" cy="116"/>
              <a:chOff x="518" y="1814"/>
              <a:chExt cx="116" cy="116"/>
            </a:xfrm>
          </p:grpSpPr>
          <p:sp>
            <p:nvSpPr>
              <p:cNvPr id="57" name="Arc 53">
                <a:extLst>
                  <a:ext uri="{FF2B5EF4-FFF2-40B4-BE49-F238E27FC236}">
                    <a16:creationId xmlns:a16="http://schemas.microsoft.com/office/drawing/2014/main" id="{4C7AA39D-D27E-4AA1-8B8D-66AB72525B85}"/>
                  </a:ext>
                </a:extLst>
              </p:cNvPr>
              <p:cNvSpPr>
                <a:spLocks/>
              </p:cNvSpPr>
              <p:nvPr/>
            </p:nvSpPr>
            <p:spPr bwMode="auto">
              <a:xfrm>
                <a:off x="576" y="1814"/>
                <a:ext cx="58" cy="11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chemeClr val="tx1"/>
                </a:solidFill>
                <a:round/>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dirty="0"/>
              </a:p>
            </p:txBody>
          </p:sp>
          <p:sp>
            <p:nvSpPr>
              <p:cNvPr id="58" name="Arc 54">
                <a:extLst>
                  <a:ext uri="{FF2B5EF4-FFF2-40B4-BE49-F238E27FC236}">
                    <a16:creationId xmlns:a16="http://schemas.microsoft.com/office/drawing/2014/main" id="{42A8F1A3-3426-49F1-96CE-F4C735295027}"/>
                  </a:ext>
                </a:extLst>
              </p:cNvPr>
              <p:cNvSpPr>
                <a:spLocks/>
              </p:cNvSpPr>
              <p:nvPr/>
            </p:nvSpPr>
            <p:spPr bwMode="auto">
              <a:xfrm flipH="1">
                <a:off x="518" y="1814"/>
                <a:ext cx="58" cy="11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chemeClr val="tx1"/>
                </a:solidFill>
                <a:round/>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dirty="0"/>
              </a:p>
            </p:txBody>
          </p:sp>
        </p:grpSp>
      </p:grpSp>
      <p:sp>
        <p:nvSpPr>
          <p:cNvPr id="79" name="Line 11">
            <a:extLst>
              <a:ext uri="{FF2B5EF4-FFF2-40B4-BE49-F238E27FC236}">
                <a16:creationId xmlns:a16="http://schemas.microsoft.com/office/drawing/2014/main" id="{BA38000B-DA94-4DF1-BABB-79707D8D3618}"/>
              </a:ext>
            </a:extLst>
          </p:cNvPr>
          <p:cNvSpPr>
            <a:spLocks noChangeShapeType="1"/>
          </p:cNvSpPr>
          <p:nvPr/>
        </p:nvSpPr>
        <p:spPr bwMode="auto">
          <a:xfrm flipH="1" flipV="1">
            <a:off x="5775552" y="1804849"/>
            <a:ext cx="335425" cy="0"/>
          </a:xfrm>
          <a:prstGeom prst="line">
            <a:avLst/>
          </a:prstGeom>
          <a:noFill/>
          <a:ln w="9525">
            <a:solidFill>
              <a:srgbClr val="0000FF"/>
            </a:solidFill>
            <a:round/>
            <a:headEnd/>
            <a:tailEnd/>
          </a:ln>
          <a:effectLst/>
        </p:spPr>
        <p:txBody>
          <a:bodyPr/>
          <a:lstStyle/>
          <a:p>
            <a:endParaRPr lang="en-US" dirty="0"/>
          </a:p>
        </p:txBody>
      </p:sp>
      <p:sp>
        <p:nvSpPr>
          <p:cNvPr id="80" name="Oval 79">
            <a:extLst>
              <a:ext uri="{FF2B5EF4-FFF2-40B4-BE49-F238E27FC236}">
                <a16:creationId xmlns:a16="http://schemas.microsoft.com/office/drawing/2014/main" id="{4C737F50-705B-4DBE-B2B7-890B84D42BCB}"/>
              </a:ext>
            </a:extLst>
          </p:cNvPr>
          <p:cNvSpPr/>
          <p:nvPr/>
        </p:nvSpPr>
        <p:spPr>
          <a:xfrm>
            <a:off x="6110977" y="1677765"/>
            <a:ext cx="204791" cy="205808"/>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00FF"/>
                </a:solidFill>
              </a:rPr>
              <a:t>R</a:t>
            </a:r>
          </a:p>
        </p:txBody>
      </p:sp>
      <p:sp>
        <p:nvSpPr>
          <p:cNvPr id="81" name="Line 11">
            <a:extLst>
              <a:ext uri="{FF2B5EF4-FFF2-40B4-BE49-F238E27FC236}">
                <a16:creationId xmlns:a16="http://schemas.microsoft.com/office/drawing/2014/main" id="{F04620E0-2D57-46CE-915B-5EE8E8BE9323}"/>
              </a:ext>
            </a:extLst>
          </p:cNvPr>
          <p:cNvSpPr>
            <a:spLocks noChangeShapeType="1"/>
          </p:cNvSpPr>
          <p:nvPr/>
        </p:nvSpPr>
        <p:spPr bwMode="auto">
          <a:xfrm flipH="1" flipV="1">
            <a:off x="5548413" y="2938422"/>
            <a:ext cx="553137" cy="0"/>
          </a:xfrm>
          <a:prstGeom prst="line">
            <a:avLst/>
          </a:prstGeom>
          <a:noFill/>
          <a:ln w="9525">
            <a:solidFill>
              <a:srgbClr val="0000FF"/>
            </a:solidFill>
            <a:round/>
            <a:headEnd/>
            <a:tailEnd/>
          </a:ln>
          <a:effectLst/>
        </p:spPr>
        <p:txBody>
          <a:bodyPr/>
          <a:lstStyle/>
          <a:p>
            <a:endParaRPr lang="en-US" dirty="0"/>
          </a:p>
        </p:txBody>
      </p:sp>
      <p:sp>
        <p:nvSpPr>
          <p:cNvPr id="82" name="Oval 81">
            <a:extLst>
              <a:ext uri="{FF2B5EF4-FFF2-40B4-BE49-F238E27FC236}">
                <a16:creationId xmlns:a16="http://schemas.microsoft.com/office/drawing/2014/main" id="{EEB60940-0630-4C08-9D71-55DCE62AADFC}"/>
              </a:ext>
            </a:extLst>
          </p:cNvPr>
          <p:cNvSpPr/>
          <p:nvPr/>
        </p:nvSpPr>
        <p:spPr>
          <a:xfrm>
            <a:off x="6106480" y="2824436"/>
            <a:ext cx="204791" cy="205808"/>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00FF"/>
                </a:solidFill>
              </a:rPr>
              <a:t>R</a:t>
            </a:r>
          </a:p>
        </p:txBody>
      </p:sp>
      <p:sp>
        <p:nvSpPr>
          <p:cNvPr id="83" name="Rectangle 87">
            <a:extLst>
              <a:ext uri="{FF2B5EF4-FFF2-40B4-BE49-F238E27FC236}">
                <a16:creationId xmlns:a16="http://schemas.microsoft.com/office/drawing/2014/main" id="{08245FFA-C9BE-467E-99C2-5F54D43F5C61}"/>
              </a:ext>
            </a:extLst>
          </p:cNvPr>
          <p:cNvSpPr>
            <a:spLocks noChangeArrowheads="1"/>
          </p:cNvSpPr>
          <p:nvPr/>
        </p:nvSpPr>
        <p:spPr bwMode="auto">
          <a:xfrm>
            <a:off x="3929745" y="2735336"/>
            <a:ext cx="1358533" cy="228600"/>
          </a:xfrm>
          <a:prstGeom prst="rect">
            <a:avLst/>
          </a:prstGeom>
          <a:noFill/>
          <a:ln w="9525">
            <a:noFill/>
            <a:miter lim="800000"/>
            <a:headEnd/>
            <a:tailEnd/>
          </a:ln>
          <a:effectLst/>
        </p:spPr>
        <p:txBody>
          <a:bodyPr/>
          <a:lstStyle/>
          <a:p>
            <a:pPr algn="ctr">
              <a:lnSpc>
                <a:spcPct val="90000"/>
              </a:lnSpc>
              <a:spcBef>
                <a:spcPct val="20000"/>
              </a:spcBef>
            </a:pPr>
            <a:r>
              <a:rPr lang="en-US" sz="1000" dirty="0"/>
              <a:t>Generator Station</a:t>
            </a:r>
          </a:p>
        </p:txBody>
      </p:sp>
    </p:spTree>
    <p:extLst>
      <p:ext uri="{BB962C8B-B14F-4D97-AF65-F5344CB8AC3E}">
        <p14:creationId xmlns:p14="http://schemas.microsoft.com/office/powerpoint/2010/main" val="50316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3840" y="17252"/>
            <a:ext cx="11706653" cy="1164567"/>
          </a:xfrm>
        </p:spPr>
        <p:txBody>
          <a:bodyPr/>
          <a:lstStyle/>
          <a:p>
            <a:r>
              <a:rPr lang="en-US" dirty="0"/>
              <a:t>IBR Challenges in Protection</a:t>
            </a:r>
          </a:p>
        </p:txBody>
      </p:sp>
      <p:sp>
        <p:nvSpPr>
          <p:cNvPr id="5" name="Content Placeholder 4"/>
          <p:cNvSpPr>
            <a:spLocks noGrp="1"/>
          </p:cNvSpPr>
          <p:nvPr>
            <p:ph idx="1"/>
          </p:nvPr>
        </p:nvSpPr>
        <p:spPr>
          <a:xfrm>
            <a:off x="243840" y="860538"/>
            <a:ext cx="11218973" cy="3151288"/>
          </a:xfrm>
        </p:spPr>
        <p:txBody>
          <a:bodyPr>
            <a:normAutofit fontScale="92500" lnSpcReduction="10000"/>
          </a:bodyPr>
          <a:lstStyle/>
          <a:p>
            <a:pPr marL="342900" indent="-342900">
              <a:buFont typeface="Arial" panose="020B0604020202020204" pitchFamily="34" charset="0"/>
              <a:buChar char="•"/>
            </a:pPr>
            <a:r>
              <a:rPr lang="en-US" sz="1800" dirty="0"/>
              <a:t>A paper from SEL called </a:t>
            </a:r>
            <a:r>
              <a:rPr lang="en-US" sz="1800" i="1" dirty="0"/>
              <a:t>Transmission Line Protection for Systems With Inverter-Based Resources</a:t>
            </a:r>
            <a:r>
              <a:rPr lang="en-US" sz="1800" dirty="0"/>
              <a:t> outlines several issues created in line relaying due to IBRs</a:t>
            </a:r>
          </a:p>
          <a:p>
            <a:pPr marL="342900" indent="-342900">
              <a:buFont typeface="Arial" panose="020B0604020202020204" pitchFamily="34" charset="0"/>
              <a:buChar char="•"/>
            </a:pPr>
            <a:r>
              <a:rPr lang="en-US" sz="1800" dirty="0"/>
              <a:t>The main problem we have seen thus far at Oncor is dependability of our Distance elements in clearing P-G faults due to the lack of negative sequence fault current</a:t>
            </a:r>
          </a:p>
          <a:p>
            <a:pPr marL="342900" indent="-342900">
              <a:buFont typeface="Arial" panose="020B0604020202020204" pitchFamily="34" charset="0"/>
              <a:buChar char="•"/>
            </a:pPr>
            <a:r>
              <a:rPr lang="en-US" sz="1800" dirty="0"/>
              <a:t>In a DCB scheme within SEL 421/311C line relays, Ground Distance Zones must have internal Fault Selector elements (FSA, FSB, FSC) assert to pick up the Distance elements</a:t>
            </a:r>
          </a:p>
          <a:p>
            <a:pPr marL="342900" indent="-342900">
              <a:buFont typeface="Arial" panose="020B0604020202020204" pitchFamily="34" charset="0"/>
              <a:buChar char="•"/>
            </a:pPr>
            <a:r>
              <a:rPr lang="en-US" sz="1800" dirty="0"/>
              <a:t>The Fault Selector elements are supervised by the relay Fault Identification (FIDS/FIDEN) logic</a:t>
            </a:r>
          </a:p>
          <a:p>
            <a:pPr marL="342900" indent="-342900">
              <a:buFont typeface="Arial" panose="020B0604020202020204" pitchFamily="34" charset="0"/>
              <a:buChar char="•"/>
            </a:pPr>
            <a:r>
              <a:rPr lang="en-US" sz="1800" dirty="0"/>
              <a:t>FIDS logic will only assert for ground faults based on a check of the Angular comparison of I0 (zero sequence) over I2 (negative sequence)</a:t>
            </a:r>
          </a:p>
          <a:p>
            <a:pPr marL="342900" indent="-342900">
              <a:buFont typeface="Arial" panose="020B0604020202020204" pitchFamily="34" charset="0"/>
              <a:buChar char="•"/>
            </a:pPr>
            <a:r>
              <a:rPr lang="en-US" sz="1800" dirty="0"/>
              <a:t>FIDS logic will also assert for single-phase Undervoltage conditions to accommodate scenarios where there is no negative sequence current, </a:t>
            </a:r>
            <a:r>
              <a:rPr lang="en-US" sz="1800" dirty="0">
                <a:solidFill>
                  <a:srgbClr val="FF0000"/>
                </a:solidFill>
              </a:rPr>
              <a:t>but this is only available in the POTT scheme!</a:t>
            </a:r>
          </a:p>
          <a:p>
            <a:pPr marL="342900" indent="-342900">
              <a:buFont typeface="Arial" panose="020B0604020202020204" pitchFamily="34" charset="0"/>
              <a:buChar char="•"/>
            </a:pPr>
            <a:endParaRPr lang="en-US" dirty="0"/>
          </a:p>
        </p:txBody>
      </p:sp>
      <p:sp>
        <p:nvSpPr>
          <p:cNvPr id="2" name="Date Placeholder 1"/>
          <p:cNvSpPr>
            <a:spLocks noGrp="1"/>
          </p:cNvSpPr>
          <p:nvPr>
            <p:ph type="dt" sz="half" idx="10"/>
          </p:nvPr>
        </p:nvSpPr>
        <p:spPr>
          <a:xfrm>
            <a:off x="10612780" y="6348340"/>
            <a:ext cx="670560" cy="365125"/>
          </a:xfrm>
          <a:prstGeom prst="rect">
            <a:avLst/>
          </a:prstGeom>
        </p:spPr>
        <p:txBody>
          <a:bodyPr vert="horz" lIns="0" tIns="0" rIns="0" bIns="0" rtlCol="0" anchor="b"/>
          <a:lstStyle>
            <a:defPPr>
              <a:defRPr lang="en-US"/>
            </a:defPPr>
            <a:lvl1pPr marL="0" algn="l" defTabSz="457200" rtl="0" eaLnBrk="1" latinLnBrk="0" hangingPunct="1">
              <a:defRPr sz="700" kern="1200">
                <a:solidFill>
                  <a:schemeClr val="accent3"/>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10/28/2024</a:t>
            </a:r>
          </a:p>
        </p:txBody>
      </p:sp>
      <p:sp>
        <p:nvSpPr>
          <p:cNvPr id="3" name="Footer Placeholder 2"/>
          <p:cNvSpPr>
            <a:spLocks noGrp="1"/>
          </p:cNvSpPr>
          <p:nvPr>
            <p:ph type="ftr" sz="quarter" idx="11"/>
          </p:nvPr>
        </p:nvSpPr>
        <p:spPr/>
        <p:txBody>
          <a:bodyPr/>
          <a:lstStyle/>
          <a:p>
            <a:r>
              <a:rPr lang="en-US"/>
              <a:t>IBR - End to End Testing Concerns</a:t>
            </a:r>
          </a:p>
        </p:txBody>
      </p:sp>
      <p:sp>
        <p:nvSpPr>
          <p:cNvPr id="6" name="Slide Number Placeholder 5"/>
          <p:cNvSpPr>
            <a:spLocks noGrp="1"/>
          </p:cNvSpPr>
          <p:nvPr>
            <p:ph type="sldNum" sz="quarter" idx="12"/>
          </p:nvPr>
        </p:nvSpPr>
        <p:spPr/>
        <p:txBody>
          <a:bodyPr/>
          <a:lstStyle/>
          <a:p>
            <a:fld id="{666D27A2-659E-8546-933E-F4C0977B1FC0}" type="slidenum">
              <a:rPr lang="en-US" smtClean="0"/>
              <a:pPr/>
              <a:t>3</a:t>
            </a:fld>
            <a:endParaRPr lang="en-US"/>
          </a:p>
        </p:txBody>
      </p:sp>
      <p:pic>
        <p:nvPicPr>
          <p:cNvPr id="7" name="Picture 6"/>
          <p:cNvPicPr>
            <a:picLocks noChangeAspect="1"/>
          </p:cNvPicPr>
          <p:nvPr/>
        </p:nvPicPr>
        <p:blipFill>
          <a:blip r:embed="rId3"/>
          <a:stretch>
            <a:fillRect/>
          </a:stretch>
        </p:blipFill>
        <p:spPr>
          <a:xfrm>
            <a:off x="5515981" y="4249799"/>
            <a:ext cx="4226594" cy="1236602"/>
          </a:xfrm>
          <a:prstGeom prst="rect">
            <a:avLst/>
          </a:prstGeom>
        </p:spPr>
      </p:pic>
      <p:pic>
        <p:nvPicPr>
          <p:cNvPr id="8" name="Picture 7"/>
          <p:cNvPicPr>
            <a:picLocks noChangeAspect="1"/>
          </p:cNvPicPr>
          <p:nvPr/>
        </p:nvPicPr>
        <p:blipFill>
          <a:blip r:embed="rId4"/>
          <a:stretch>
            <a:fillRect/>
          </a:stretch>
        </p:blipFill>
        <p:spPr>
          <a:xfrm>
            <a:off x="1131801" y="4085038"/>
            <a:ext cx="4279789" cy="1689683"/>
          </a:xfrm>
          <a:prstGeom prst="rect">
            <a:avLst/>
          </a:prstGeom>
        </p:spPr>
      </p:pic>
      <p:sp>
        <p:nvSpPr>
          <p:cNvPr id="9" name="Rectangle 45"/>
          <p:cNvSpPr>
            <a:spLocks noChangeArrowheads="1"/>
          </p:cNvSpPr>
          <p:nvPr/>
        </p:nvSpPr>
        <p:spPr bwMode="auto">
          <a:xfrm>
            <a:off x="3445435" y="5886378"/>
            <a:ext cx="3606154" cy="330318"/>
          </a:xfrm>
          <a:prstGeom prst="rect">
            <a:avLst/>
          </a:prstGeom>
          <a:noFill/>
          <a:ln w="9525">
            <a:noFill/>
            <a:miter lim="800000"/>
            <a:headEnd/>
            <a:tailEnd/>
          </a:ln>
          <a:effectLst/>
        </p:spPr>
        <p:txBody>
          <a:bodyPr/>
          <a:lstStyle/>
          <a:p>
            <a:pPr marL="342900" indent="-342900">
              <a:lnSpc>
                <a:spcPct val="90000"/>
              </a:lnSpc>
              <a:spcBef>
                <a:spcPct val="20000"/>
              </a:spcBef>
            </a:pPr>
            <a:r>
              <a:rPr lang="en-US" sz="1000" b="1" dirty="0">
                <a:solidFill>
                  <a:srgbClr val="00B050"/>
                </a:solidFill>
              </a:rPr>
              <a:t>Graphs referenced from </a:t>
            </a:r>
            <a:r>
              <a:rPr lang="en-US" sz="1000" b="1" i="1" dirty="0">
                <a:solidFill>
                  <a:srgbClr val="00B050"/>
                </a:solidFill>
              </a:rPr>
              <a:t>Transmission Line Protection for Systems With Inverter-Based Resources </a:t>
            </a:r>
            <a:r>
              <a:rPr lang="en-US" sz="1000" b="1" dirty="0">
                <a:solidFill>
                  <a:srgbClr val="00B050"/>
                </a:solidFill>
              </a:rPr>
              <a:t>paper</a:t>
            </a:r>
          </a:p>
        </p:txBody>
      </p:sp>
      <p:cxnSp>
        <p:nvCxnSpPr>
          <p:cNvPr id="16" name="Straight Arrow Connector 15"/>
          <p:cNvCxnSpPr/>
          <p:nvPr/>
        </p:nvCxnSpPr>
        <p:spPr>
          <a:xfrm flipV="1">
            <a:off x="3080951" y="5420498"/>
            <a:ext cx="100744" cy="56513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0" name="Rectangle 45"/>
          <p:cNvSpPr>
            <a:spLocks noChangeArrowheads="1"/>
          </p:cNvSpPr>
          <p:nvPr/>
        </p:nvSpPr>
        <p:spPr bwMode="auto">
          <a:xfrm>
            <a:off x="2591300" y="5936770"/>
            <a:ext cx="854135" cy="222825"/>
          </a:xfrm>
          <a:prstGeom prst="rect">
            <a:avLst/>
          </a:prstGeom>
          <a:noFill/>
          <a:ln w="9525">
            <a:noFill/>
            <a:miter lim="800000"/>
            <a:headEnd/>
            <a:tailEnd/>
          </a:ln>
          <a:effectLst/>
        </p:spPr>
        <p:txBody>
          <a:bodyPr/>
          <a:lstStyle/>
          <a:p>
            <a:pPr marL="342900" indent="-342900" algn="ctr">
              <a:lnSpc>
                <a:spcPct val="90000"/>
              </a:lnSpc>
              <a:spcBef>
                <a:spcPct val="20000"/>
              </a:spcBef>
            </a:pPr>
            <a:r>
              <a:rPr lang="en-US" sz="1200" b="1" dirty="0">
                <a:solidFill>
                  <a:srgbClr val="FF0000"/>
                </a:solidFill>
              </a:rPr>
              <a:t>POTT only</a:t>
            </a:r>
          </a:p>
        </p:txBody>
      </p:sp>
    </p:spTree>
    <p:extLst>
      <p:ext uri="{BB962C8B-B14F-4D97-AF65-F5344CB8AC3E}">
        <p14:creationId xmlns:p14="http://schemas.microsoft.com/office/powerpoint/2010/main" val="3578924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3840" y="17252"/>
            <a:ext cx="11706653" cy="1164567"/>
          </a:xfrm>
        </p:spPr>
        <p:txBody>
          <a:bodyPr/>
          <a:lstStyle/>
          <a:p>
            <a:r>
              <a:rPr lang="en-US" dirty="0"/>
              <a:t>IBR Challenges in Protection</a:t>
            </a:r>
          </a:p>
        </p:txBody>
      </p:sp>
      <p:sp>
        <p:nvSpPr>
          <p:cNvPr id="5" name="Content Placeholder 4"/>
          <p:cNvSpPr>
            <a:spLocks noGrp="1"/>
          </p:cNvSpPr>
          <p:nvPr>
            <p:ph idx="1"/>
          </p:nvPr>
        </p:nvSpPr>
        <p:spPr>
          <a:xfrm>
            <a:off x="243840" y="942917"/>
            <a:ext cx="11218973" cy="1709667"/>
          </a:xfrm>
        </p:spPr>
        <p:txBody>
          <a:bodyPr>
            <a:normAutofit/>
          </a:bodyPr>
          <a:lstStyle/>
          <a:p>
            <a:pPr marL="342900" indent="-342900">
              <a:buFont typeface="Arial" panose="020B0604020202020204" pitchFamily="34" charset="0"/>
              <a:buChar char="•"/>
            </a:pPr>
            <a:r>
              <a:rPr lang="en-US" sz="2000" dirty="0"/>
              <a:t>We have had two instances thus far where the lack of negative sequence fault current from an IBR has defeated the relay FIDS logic not allowing our Ground Distance Zones to operate for line faults at 3-CB Ring Bus Stations</a:t>
            </a:r>
          </a:p>
          <a:p>
            <a:pPr marL="342900" indent="-342900">
              <a:buFont typeface="Arial" panose="020B0604020202020204" pitchFamily="34" charset="0"/>
              <a:buChar char="•"/>
            </a:pPr>
            <a:r>
              <a:rPr lang="en-US" sz="2000" dirty="0"/>
              <a:t>Distance elements also supervise our pilot communication schemes in DCB. High speed pilot tripping was thus similarly blocked for these events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2" name="Date Placeholder 1"/>
          <p:cNvSpPr>
            <a:spLocks noGrp="1"/>
          </p:cNvSpPr>
          <p:nvPr>
            <p:ph type="dt" sz="half" idx="10"/>
          </p:nvPr>
        </p:nvSpPr>
        <p:spPr>
          <a:xfrm>
            <a:off x="10612780" y="6348340"/>
            <a:ext cx="670560" cy="365125"/>
          </a:xfrm>
          <a:prstGeom prst="rect">
            <a:avLst/>
          </a:prstGeom>
        </p:spPr>
        <p:txBody>
          <a:bodyPr vert="horz" lIns="0" tIns="0" rIns="0" bIns="0" rtlCol="0" anchor="b"/>
          <a:lstStyle>
            <a:defPPr>
              <a:defRPr lang="en-US"/>
            </a:defPPr>
            <a:lvl1pPr marL="0" algn="l" defTabSz="457200" rtl="0" eaLnBrk="1" latinLnBrk="0" hangingPunct="1">
              <a:defRPr sz="700" kern="1200">
                <a:solidFill>
                  <a:schemeClr val="accent3"/>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10/28/2024</a:t>
            </a:r>
          </a:p>
        </p:txBody>
      </p:sp>
      <p:sp>
        <p:nvSpPr>
          <p:cNvPr id="3" name="Footer Placeholder 2"/>
          <p:cNvSpPr>
            <a:spLocks noGrp="1"/>
          </p:cNvSpPr>
          <p:nvPr>
            <p:ph type="ftr" sz="quarter" idx="11"/>
          </p:nvPr>
        </p:nvSpPr>
        <p:spPr/>
        <p:txBody>
          <a:bodyPr/>
          <a:lstStyle/>
          <a:p>
            <a:r>
              <a:rPr lang="en-US"/>
              <a:t>IBR - End to End Testing Concerns</a:t>
            </a:r>
          </a:p>
        </p:txBody>
      </p:sp>
      <p:sp>
        <p:nvSpPr>
          <p:cNvPr id="6" name="Slide Number Placeholder 5"/>
          <p:cNvSpPr>
            <a:spLocks noGrp="1"/>
          </p:cNvSpPr>
          <p:nvPr>
            <p:ph type="sldNum" sz="quarter" idx="12"/>
          </p:nvPr>
        </p:nvSpPr>
        <p:spPr/>
        <p:txBody>
          <a:bodyPr/>
          <a:lstStyle/>
          <a:p>
            <a:fld id="{666D27A2-659E-8546-933E-F4C0977B1FC0}" type="slidenum">
              <a:rPr lang="en-US" smtClean="0"/>
              <a:pPr/>
              <a:t>4</a:t>
            </a:fld>
            <a:endParaRPr lang="en-US"/>
          </a:p>
        </p:txBody>
      </p:sp>
      <p:sp>
        <p:nvSpPr>
          <p:cNvPr id="7" name="Rectangle 6"/>
          <p:cNvSpPr/>
          <p:nvPr/>
        </p:nvSpPr>
        <p:spPr>
          <a:xfrm>
            <a:off x="6804451" y="3575222"/>
            <a:ext cx="1318054" cy="49427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TRCOMM</a:t>
            </a:r>
          </a:p>
        </p:txBody>
      </p:sp>
      <p:sp>
        <p:nvSpPr>
          <p:cNvPr id="8" name="Flowchart: Delay 7"/>
          <p:cNvSpPr/>
          <p:nvPr/>
        </p:nvSpPr>
        <p:spPr>
          <a:xfrm>
            <a:off x="4902676" y="3480487"/>
            <a:ext cx="988541" cy="683740"/>
          </a:xfrm>
          <a:prstGeom prst="flowChartDelay">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a:stCxn id="8" idx="3"/>
            <a:endCxn id="7" idx="1"/>
          </p:cNvCxnSpPr>
          <p:nvPr/>
        </p:nvCxnSpPr>
        <p:spPr>
          <a:xfrm>
            <a:off x="5891217" y="3822357"/>
            <a:ext cx="91323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962397" y="3649362"/>
            <a:ext cx="94027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3962397" y="4069492"/>
            <a:ext cx="940279" cy="0"/>
          </a:xfrm>
          <a:prstGeom prst="line">
            <a:avLst/>
          </a:prstGeom>
        </p:spPr>
        <p:style>
          <a:lnRef idx="2">
            <a:schemeClr val="accent1"/>
          </a:lnRef>
          <a:fillRef idx="0">
            <a:schemeClr val="accent1"/>
          </a:fillRef>
          <a:effectRef idx="1">
            <a:schemeClr val="accent1"/>
          </a:effectRef>
          <a:fontRef idx="minor">
            <a:schemeClr val="tx1"/>
          </a:fontRef>
        </p:style>
      </p:cxnSp>
      <p:sp>
        <p:nvSpPr>
          <p:cNvPr id="19" name="Rectangle 45"/>
          <p:cNvSpPr>
            <a:spLocks noChangeArrowheads="1"/>
          </p:cNvSpPr>
          <p:nvPr/>
        </p:nvSpPr>
        <p:spPr bwMode="auto">
          <a:xfrm>
            <a:off x="3168519" y="3265886"/>
            <a:ext cx="1688756" cy="383476"/>
          </a:xfrm>
          <a:prstGeom prst="rect">
            <a:avLst/>
          </a:prstGeom>
          <a:noFill/>
          <a:ln w="9525">
            <a:noFill/>
            <a:miter lim="800000"/>
            <a:headEnd/>
            <a:tailEnd/>
          </a:ln>
          <a:effectLst/>
        </p:spPr>
        <p:txBody>
          <a:bodyPr/>
          <a:lstStyle/>
          <a:p>
            <a:pPr marL="342900" indent="-342900" algn="ctr">
              <a:lnSpc>
                <a:spcPct val="90000"/>
              </a:lnSpc>
              <a:spcBef>
                <a:spcPct val="20000"/>
              </a:spcBef>
            </a:pPr>
            <a:r>
              <a:rPr lang="en-US" sz="1000" b="1" dirty="0">
                <a:solidFill>
                  <a:srgbClr val="002060"/>
                </a:solidFill>
              </a:rPr>
              <a:t>Z2G</a:t>
            </a:r>
          </a:p>
          <a:p>
            <a:pPr marL="342900" indent="-342900" algn="ctr">
              <a:lnSpc>
                <a:spcPct val="90000"/>
              </a:lnSpc>
              <a:spcBef>
                <a:spcPct val="20000"/>
              </a:spcBef>
            </a:pPr>
            <a:r>
              <a:rPr lang="en-US" sz="1000" b="1" dirty="0">
                <a:solidFill>
                  <a:srgbClr val="002060"/>
                </a:solidFill>
              </a:rPr>
              <a:t>Ground Distance Zone 2</a:t>
            </a:r>
          </a:p>
        </p:txBody>
      </p:sp>
      <p:sp>
        <p:nvSpPr>
          <p:cNvPr id="20" name="Rectangle 45"/>
          <p:cNvSpPr>
            <a:spLocks noChangeArrowheads="1"/>
          </p:cNvSpPr>
          <p:nvPr/>
        </p:nvSpPr>
        <p:spPr bwMode="auto">
          <a:xfrm>
            <a:off x="3295132" y="3867274"/>
            <a:ext cx="1688756" cy="383476"/>
          </a:xfrm>
          <a:prstGeom prst="rect">
            <a:avLst/>
          </a:prstGeom>
          <a:noFill/>
          <a:ln w="9525">
            <a:noFill/>
            <a:miter lim="800000"/>
            <a:headEnd/>
            <a:tailEnd/>
          </a:ln>
          <a:effectLst/>
        </p:spPr>
        <p:txBody>
          <a:bodyPr/>
          <a:lstStyle/>
          <a:p>
            <a:pPr marL="342900" indent="-342900" algn="ctr">
              <a:lnSpc>
                <a:spcPct val="90000"/>
              </a:lnSpc>
              <a:spcBef>
                <a:spcPct val="20000"/>
              </a:spcBef>
            </a:pPr>
            <a:r>
              <a:rPr lang="en-US" sz="1000" b="1" dirty="0">
                <a:solidFill>
                  <a:srgbClr val="002060"/>
                </a:solidFill>
              </a:rPr>
              <a:t>67QG2S</a:t>
            </a:r>
          </a:p>
          <a:p>
            <a:pPr marL="342900" indent="-342900" algn="ctr">
              <a:lnSpc>
                <a:spcPct val="90000"/>
              </a:lnSpc>
              <a:spcBef>
                <a:spcPct val="20000"/>
              </a:spcBef>
            </a:pPr>
            <a:r>
              <a:rPr lang="en-US" sz="1000" b="1" dirty="0">
                <a:solidFill>
                  <a:srgbClr val="002060"/>
                </a:solidFill>
              </a:rPr>
              <a:t>Forward Carrier Ground IOC</a:t>
            </a:r>
          </a:p>
        </p:txBody>
      </p:sp>
      <p:sp>
        <p:nvSpPr>
          <p:cNvPr id="21" name="Rectangle 45"/>
          <p:cNvSpPr>
            <a:spLocks noChangeArrowheads="1"/>
          </p:cNvSpPr>
          <p:nvPr/>
        </p:nvSpPr>
        <p:spPr bwMode="auto">
          <a:xfrm>
            <a:off x="4549886" y="2854409"/>
            <a:ext cx="2913592" cy="259493"/>
          </a:xfrm>
          <a:prstGeom prst="rect">
            <a:avLst/>
          </a:prstGeom>
          <a:noFill/>
          <a:ln w="9525">
            <a:noFill/>
            <a:miter lim="800000"/>
            <a:headEnd/>
            <a:tailEnd/>
          </a:ln>
          <a:effectLst/>
        </p:spPr>
        <p:txBody>
          <a:bodyPr/>
          <a:lstStyle/>
          <a:p>
            <a:pPr marL="342900" indent="-342900" algn="ctr">
              <a:lnSpc>
                <a:spcPct val="90000"/>
              </a:lnSpc>
              <a:spcBef>
                <a:spcPct val="20000"/>
              </a:spcBef>
            </a:pPr>
            <a:r>
              <a:rPr lang="en-US" sz="1200" b="1" dirty="0">
                <a:solidFill>
                  <a:srgbClr val="FF0000"/>
                </a:solidFill>
              </a:rPr>
              <a:t>Simplified Comm Trip for P-G Faults</a:t>
            </a:r>
          </a:p>
        </p:txBody>
      </p:sp>
    </p:spTree>
    <p:extLst>
      <p:ext uri="{BB962C8B-B14F-4D97-AF65-F5344CB8AC3E}">
        <p14:creationId xmlns:p14="http://schemas.microsoft.com/office/powerpoint/2010/main" val="146287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3840" y="17252"/>
            <a:ext cx="11706653" cy="1164567"/>
          </a:xfrm>
        </p:spPr>
        <p:txBody>
          <a:bodyPr/>
          <a:lstStyle/>
          <a:p>
            <a:r>
              <a:rPr lang="en-US" dirty="0"/>
              <a:t>IBR Challenges in Protection</a:t>
            </a:r>
          </a:p>
        </p:txBody>
      </p:sp>
      <p:sp>
        <p:nvSpPr>
          <p:cNvPr id="5" name="Content Placeholder 4"/>
          <p:cNvSpPr>
            <a:spLocks noGrp="1"/>
          </p:cNvSpPr>
          <p:nvPr>
            <p:ph idx="1"/>
          </p:nvPr>
        </p:nvSpPr>
        <p:spPr>
          <a:xfrm>
            <a:off x="243840" y="1239483"/>
            <a:ext cx="11218973" cy="2146270"/>
          </a:xfrm>
        </p:spPr>
        <p:txBody>
          <a:bodyPr>
            <a:normAutofit fontScale="92500" lnSpcReduction="20000"/>
          </a:bodyPr>
          <a:lstStyle/>
          <a:p>
            <a:pPr marL="342900" indent="-342900">
              <a:buFont typeface="Arial" panose="020B0604020202020204" pitchFamily="34" charset="0"/>
              <a:buChar char="•"/>
            </a:pPr>
            <a:r>
              <a:rPr lang="en-US" sz="2000" dirty="0"/>
              <a:t>Graham 345 kV Bus tripped to lockout due to storms in the area and had Bus support damage</a:t>
            </a:r>
          </a:p>
          <a:p>
            <a:pPr marL="342900" indent="-342900">
              <a:buFont typeface="Arial" panose="020B0604020202020204" pitchFamily="34" charset="0"/>
              <a:buChar char="•"/>
            </a:pPr>
            <a:r>
              <a:rPr lang="en-US" sz="2000" dirty="0"/>
              <a:t>Cook Field Rd Switch is a 3-CB Ring Bus with the Hackberry Wind Generator attached</a:t>
            </a:r>
          </a:p>
          <a:p>
            <a:pPr marL="342900" indent="-342900">
              <a:buFont typeface="Arial" panose="020B0604020202020204" pitchFamily="34" charset="0"/>
              <a:buChar char="•"/>
            </a:pPr>
            <a:r>
              <a:rPr lang="en-US" sz="2000" dirty="0"/>
              <a:t>A line to Graham is one of the adjacent lines at Cook Field Rd Switch which became outaged due to the Bus event leaving only lines to Long Creek Rd and the Generator as sources</a:t>
            </a:r>
          </a:p>
          <a:p>
            <a:pPr marL="342900" indent="-342900">
              <a:buFont typeface="Arial" panose="020B0604020202020204" pitchFamily="34" charset="0"/>
              <a:buChar char="•"/>
            </a:pPr>
            <a:r>
              <a:rPr lang="en-US" sz="2000" dirty="0"/>
              <a:t>At 08:20, a fault occurred along the Cook Field Rd to Long Creek line sourced only by the Generator</a:t>
            </a:r>
          </a:p>
          <a:p>
            <a:pPr marL="342900" indent="-342900">
              <a:buFont typeface="Arial" panose="020B0604020202020204" pitchFamily="34" charset="0"/>
              <a:buChar char="•"/>
            </a:pPr>
            <a:r>
              <a:rPr lang="en-US" sz="2000" dirty="0"/>
              <a:t>The SEL 421 and 311C relays at Cook Field Rd did not trip on high speed comm</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2" name="Date Placeholder 1"/>
          <p:cNvSpPr>
            <a:spLocks noGrp="1"/>
          </p:cNvSpPr>
          <p:nvPr>
            <p:ph type="dt" sz="half" idx="10"/>
          </p:nvPr>
        </p:nvSpPr>
        <p:spPr>
          <a:xfrm>
            <a:off x="10612780" y="6348340"/>
            <a:ext cx="670560" cy="365125"/>
          </a:xfrm>
          <a:prstGeom prst="rect">
            <a:avLst/>
          </a:prstGeom>
        </p:spPr>
        <p:txBody>
          <a:bodyPr vert="horz" lIns="0" tIns="0" rIns="0" bIns="0" rtlCol="0" anchor="b"/>
          <a:lstStyle>
            <a:defPPr>
              <a:defRPr lang="en-US"/>
            </a:defPPr>
            <a:lvl1pPr marL="0" algn="l" defTabSz="457200" rtl="0" eaLnBrk="1" latinLnBrk="0" hangingPunct="1">
              <a:defRPr sz="700" kern="1200">
                <a:solidFill>
                  <a:schemeClr val="accent3"/>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10/28/2024</a:t>
            </a:r>
          </a:p>
        </p:txBody>
      </p:sp>
      <p:sp>
        <p:nvSpPr>
          <p:cNvPr id="3" name="Footer Placeholder 2"/>
          <p:cNvSpPr>
            <a:spLocks noGrp="1"/>
          </p:cNvSpPr>
          <p:nvPr>
            <p:ph type="ftr" sz="quarter" idx="11"/>
          </p:nvPr>
        </p:nvSpPr>
        <p:spPr/>
        <p:txBody>
          <a:bodyPr/>
          <a:lstStyle/>
          <a:p>
            <a:r>
              <a:rPr lang="en-US"/>
              <a:t>IBR - End to End Testing Concerns</a:t>
            </a:r>
          </a:p>
        </p:txBody>
      </p:sp>
      <p:sp>
        <p:nvSpPr>
          <p:cNvPr id="6" name="Slide Number Placeholder 5"/>
          <p:cNvSpPr>
            <a:spLocks noGrp="1"/>
          </p:cNvSpPr>
          <p:nvPr>
            <p:ph type="sldNum" sz="quarter" idx="12"/>
          </p:nvPr>
        </p:nvSpPr>
        <p:spPr/>
        <p:txBody>
          <a:bodyPr/>
          <a:lstStyle/>
          <a:p>
            <a:fld id="{666D27A2-659E-8546-933E-F4C0977B1FC0}" type="slidenum">
              <a:rPr lang="en-US" smtClean="0"/>
              <a:pPr/>
              <a:t>5</a:t>
            </a:fld>
            <a:endParaRPr lang="en-US"/>
          </a:p>
        </p:txBody>
      </p:sp>
      <p:sp>
        <p:nvSpPr>
          <p:cNvPr id="15" name="Text Box 12"/>
          <p:cNvSpPr txBox="1">
            <a:spLocks noChangeArrowheads="1"/>
          </p:cNvSpPr>
          <p:nvPr/>
        </p:nvSpPr>
        <p:spPr bwMode="auto">
          <a:xfrm>
            <a:off x="104568" y="823227"/>
            <a:ext cx="303685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solidFill>
                  <a:srgbClr val="0000FF"/>
                </a:solidFill>
              </a:rPr>
              <a:t>Cook Field Rd Switch Event</a:t>
            </a:r>
          </a:p>
        </p:txBody>
      </p:sp>
      <p:pic>
        <p:nvPicPr>
          <p:cNvPr id="9" name="Picture 8"/>
          <p:cNvPicPr>
            <a:picLocks noChangeAspect="1"/>
          </p:cNvPicPr>
          <p:nvPr/>
        </p:nvPicPr>
        <p:blipFill>
          <a:blip r:embed="rId3"/>
          <a:stretch>
            <a:fillRect/>
          </a:stretch>
        </p:blipFill>
        <p:spPr>
          <a:xfrm>
            <a:off x="1232969" y="3484609"/>
            <a:ext cx="9183639" cy="2199503"/>
          </a:xfrm>
          <a:prstGeom prst="rect">
            <a:avLst/>
          </a:prstGeom>
        </p:spPr>
      </p:pic>
    </p:spTree>
    <p:extLst>
      <p:ext uri="{BB962C8B-B14F-4D97-AF65-F5344CB8AC3E}">
        <p14:creationId xmlns:p14="http://schemas.microsoft.com/office/powerpoint/2010/main" val="463654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3840" y="17252"/>
            <a:ext cx="11706653" cy="1164567"/>
          </a:xfrm>
        </p:spPr>
        <p:txBody>
          <a:bodyPr/>
          <a:lstStyle/>
          <a:p>
            <a:r>
              <a:rPr lang="en-US" dirty="0"/>
              <a:t>IBR Challenges in Protection</a:t>
            </a:r>
          </a:p>
        </p:txBody>
      </p:sp>
      <p:sp>
        <p:nvSpPr>
          <p:cNvPr id="2" name="Date Placeholder 1"/>
          <p:cNvSpPr>
            <a:spLocks noGrp="1"/>
          </p:cNvSpPr>
          <p:nvPr>
            <p:ph type="dt" sz="half" idx="10"/>
          </p:nvPr>
        </p:nvSpPr>
        <p:spPr>
          <a:xfrm>
            <a:off x="10612780" y="6348340"/>
            <a:ext cx="670560" cy="365125"/>
          </a:xfrm>
          <a:prstGeom prst="rect">
            <a:avLst/>
          </a:prstGeom>
        </p:spPr>
        <p:txBody>
          <a:bodyPr vert="horz" lIns="0" tIns="0" rIns="0" bIns="0" rtlCol="0" anchor="b"/>
          <a:lstStyle>
            <a:defPPr>
              <a:defRPr lang="en-US"/>
            </a:defPPr>
            <a:lvl1pPr marL="0" algn="l" defTabSz="457200" rtl="0" eaLnBrk="1" latinLnBrk="0" hangingPunct="1">
              <a:defRPr sz="700" kern="1200">
                <a:solidFill>
                  <a:schemeClr val="accent3"/>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10/28/2024</a:t>
            </a:r>
          </a:p>
        </p:txBody>
      </p:sp>
      <p:sp>
        <p:nvSpPr>
          <p:cNvPr id="3" name="Footer Placeholder 2"/>
          <p:cNvSpPr>
            <a:spLocks noGrp="1"/>
          </p:cNvSpPr>
          <p:nvPr>
            <p:ph type="ftr" sz="quarter" idx="11"/>
          </p:nvPr>
        </p:nvSpPr>
        <p:spPr/>
        <p:txBody>
          <a:bodyPr/>
          <a:lstStyle/>
          <a:p>
            <a:r>
              <a:rPr lang="en-US"/>
              <a:t>IBR - End to End Testing Concerns</a:t>
            </a:r>
          </a:p>
        </p:txBody>
      </p:sp>
      <p:sp>
        <p:nvSpPr>
          <p:cNvPr id="6" name="Slide Number Placeholder 5"/>
          <p:cNvSpPr>
            <a:spLocks noGrp="1"/>
          </p:cNvSpPr>
          <p:nvPr>
            <p:ph type="sldNum" sz="quarter" idx="12"/>
          </p:nvPr>
        </p:nvSpPr>
        <p:spPr/>
        <p:txBody>
          <a:bodyPr/>
          <a:lstStyle/>
          <a:p>
            <a:fld id="{666D27A2-659E-8546-933E-F4C0977B1FC0}" type="slidenum">
              <a:rPr lang="en-US" smtClean="0"/>
              <a:pPr/>
              <a:t>6</a:t>
            </a:fld>
            <a:endParaRPr lang="en-US"/>
          </a:p>
        </p:txBody>
      </p:sp>
      <p:sp>
        <p:nvSpPr>
          <p:cNvPr id="15" name="Text Box 12"/>
          <p:cNvSpPr txBox="1">
            <a:spLocks noChangeArrowheads="1"/>
          </p:cNvSpPr>
          <p:nvPr/>
        </p:nvSpPr>
        <p:spPr bwMode="auto">
          <a:xfrm>
            <a:off x="104568" y="823227"/>
            <a:ext cx="303685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solidFill>
                  <a:srgbClr val="0000FF"/>
                </a:solidFill>
              </a:rPr>
              <a:t>Cook Field Rd Switch Event</a:t>
            </a:r>
          </a:p>
        </p:txBody>
      </p:sp>
      <p:sp>
        <p:nvSpPr>
          <p:cNvPr id="10" name="Text Box 12"/>
          <p:cNvSpPr txBox="1">
            <a:spLocks noChangeArrowheads="1"/>
          </p:cNvSpPr>
          <p:nvPr/>
        </p:nvSpPr>
        <p:spPr bwMode="auto">
          <a:xfrm>
            <a:off x="1261985" y="1223337"/>
            <a:ext cx="23730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solidFill>
                  <a:srgbClr val="FF0000"/>
                </a:solidFill>
              </a:rPr>
              <a:t>ASPEN Says We Trip </a:t>
            </a:r>
          </a:p>
        </p:txBody>
      </p:sp>
      <p:sp>
        <p:nvSpPr>
          <p:cNvPr id="11" name="Text Box 12"/>
          <p:cNvSpPr txBox="1">
            <a:spLocks noChangeArrowheads="1"/>
          </p:cNvSpPr>
          <p:nvPr/>
        </p:nvSpPr>
        <p:spPr bwMode="auto">
          <a:xfrm>
            <a:off x="8265371" y="37084"/>
            <a:ext cx="23020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solidFill>
                  <a:srgbClr val="FF0000"/>
                </a:solidFill>
              </a:rPr>
              <a:t>Relay Says NO TRIP!</a:t>
            </a:r>
          </a:p>
        </p:txBody>
      </p:sp>
      <p:pic>
        <p:nvPicPr>
          <p:cNvPr id="8" name="Picture 7"/>
          <p:cNvPicPr>
            <a:picLocks noChangeAspect="1"/>
          </p:cNvPicPr>
          <p:nvPr/>
        </p:nvPicPr>
        <p:blipFill>
          <a:blip r:embed="rId3"/>
          <a:stretch>
            <a:fillRect/>
          </a:stretch>
        </p:blipFill>
        <p:spPr>
          <a:xfrm>
            <a:off x="104568" y="1664965"/>
            <a:ext cx="5160400" cy="3664916"/>
          </a:xfrm>
          <a:prstGeom prst="rect">
            <a:avLst/>
          </a:prstGeom>
        </p:spPr>
      </p:pic>
      <p:pic>
        <p:nvPicPr>
          <p:cNvPr id="12" name="Picture 11"/>
          <p:cNvPicPr>
            <a:picLocks noChangeAspect="1"/>
          </p:cNvPicPr>
          <p:nvPr/>
        </p:nvPicPr>
        <p:blipFill>
          <a:blip r:embed="rId4"/>
          <a:stretch>
            <a:fillRect/>
          </a:stretch>
        </p:blipFill>
        <p:spPr>
          <a:xfrm>
            <a:off x="6054812" y="444478"/>
            <a:ext cx="6034954" cy="6138376"/>
          </a:xfrm>
          <a:prstGeom prst="rect">
            <a:avLst/>
          </a:prstGeom>
        </p:spPr>
      </p:pic>
    </p:spTree>
    <p:extLst>
      <p:ext uri="{BB962C8B-B14F-4D97-AF65-F5344CB8AC3E}">
        <p14:creationId xmlns:p14="http://schemas.microsoft.com/office/powerpoint/2010/main" val="1474661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3840" y="17252"/>
            <a:ext cx="11706653" cy="1164567"/>
          </a:xfrm>
        </p:spPr>
        <p:txBody>
          <a:bodyPr/>
          <a:lstStyle/>
          <a:p>
            <a:r>
              <a:rPr lang="en-US" dirty="0"/>
              <a:t>Solutions at 3-CB Ring Bus IBR Interconnection Stations</a:t>
            </a:r>
          </a:p>
        </p:txBody>
      </p:sp>
      <p:sp>
        <p:nvSpPr>
          <p:cNvPr id="5" name="Content Placeholder 4"/>
          <p:cNvSpPr>
            <a:spLocks noGrp="1"/>
          </p:cNvSpPr>
          <p:nvPr>
            <p:ph idx="1"/>
          </p:nvPr>
        </p:nvSpPr>
        <p:spPr>
          <a:xfrm>
            <a:off x="243840" y="942917"/>
            <a:ext cx="11218973" cy="3184658"/>
          </a:xfrm>
        </p:spPr>
        <p:txBody>
          <a:bodyPr>
            <a:normAutofit lnSpcReduction="10000"/>
          </a:bodyPr>
          <a:lstStyle/>
          <a:p>
            <a:pPr marL="342900" indent="-342900">
              <a:buFont typeface="Arial" panose="020B0604020202020204" pitchFamily="34" charset="0"/>
              <a:buChar char="•"/>
            </a:pPr>
            <a:r>
              <a:rPr lang="en-US" sz="1800" dirty="0"/>
              <a:t>We requested that SEL update their internal FIDS logic scheme in the SEL 421 to accommodate DCB schemes where FIDS would assert on Undervoltage, but the idea was not accepted</a:t>
            </a:r>
          </a:p>
          <a:p>
            <a:pPr marL="342900" indent="-342900">
              <a:buFont typeface="Arial" panose="020B0604020202020204" pitchFamily="34" charset="0"/>
              <a:buChar char="•"/>
            </a:pPr>
            <a:r>
              <a:rPr lang="en-US" sz="1800" dirty="0"/>
              <a:t>It is recommended to utilize POTT/DCUB and Line Current Differential on all 3 lines at a 3-CB Ring Bus when fiber is available</a:t>
            </a:r>
          </a:p>
          <a:p>
            <a:pPr marL="342900" indent="-342900">
              <a:buFont typeface="Arial" panose="020B0604020202020204" pitchFamily="34" charset="0"/>
              <a:buChar char="•"/>
            </a:pPr>
            <a:r>
              <a:rPr lang="en-US" sz="1800" dirty="0"/>
              <a:t>As fiber is only available in some areas of the Oncor system, most 3-CB Ring Bus additions still occur at lines with DCB over Power Line Carrier </a:t>
            </a:r>
          </a:p>
          <a:p>
            <a:pPr marL="342900" indent="-342900">
              <a:buFont typeface="Arial" panose="020B0604020202020204" pitchFamily="34" charset="0"/>
              <a:buChar char="•"/>
            </a:pPr>
            <a:r>
              <a:rPr lang="en-US" sz="1800" dirty="0"/>
              <a:t>Oncor Relay Standards Committee Team developed a logic change in the DCB scheme for Generation interconnections</a:t>
            </a:r>
          </a:p>
          <a:p>
            <a:pPr marL="514350" lvl="1" indent="-342900">
              <a:buFont typeface="Courier New" panose="02070309020205020404" pitchFamily="49" charset="0"/>
              <a:buChar char="o"/>
            </a:pPr>
            <a:r>
              <a:rPr lang="en-US" sz="1600" dirty="0"/>
              <a:t>Logic element added to TRCOMM to allow for assertion when Carrier Ground Trip IOC element is picked up and no negative sequence fault</a:t>
            </a:r>
          </a:p>
          <a:p>
            <a:pPr marL="514350" lvl="1" indent="-342900">
              <a:buFont typeface="Courier New" panose="02070309020205020404" pitchFamily="49" charset="0"/>
              <a:buChar char="o"/>
            </a:pPr>
            <a:r>
              <a:rPr lang="en-US" sz="1600" dirty="0"/>
              <a:t>Condition must last 5 cycles</a:t>
            </a:r>
          </a:p>
          <a:p>
            <a:pPr marL="342900" indent="-342900">
              <a:buFont typeface="Arial" panose="020B0604020202020204" pitchFamily="34" charset="0"/>
              <a:buChar char="•"/>
            </a:pPr>
            <a:endParaRPr lang="en-US" dirty="0"/>
          </a:p>
        </p:txBody>
      </p:sp>
      <p:sp>
        <p:nvSpPr>
          <p:cNvPr id="2" name="Date Placeholder 1"/>
          <p:cNvSpPr>
            <a:spLocks noGrp="1"/>
          </p:cNvSpPr>
          <p:nvPr>
            <p:ph type="dt" sz="half" idx="10"/>
          </p:nvPr>
        </p:nvSpPr>
        <p:spPr>
          <a:xfrm>
            <a:off x="10612780" y="6348340"/>
            <a:ext cx="670560" cy="365125"/>
          </a:xfrm>
          <a:prstGeom prst="rect">
            <a:avLst/>
          </a:prstGeom>
        </p:spPr>
        <p:txBody>
          <a:bodyPr vert="horz" lIns="0" tIns="0" rIns="0" bIns="0" rtlCol="0" anchor="b"/>
          <a:lstStyle>
            <a:defPPr>
              <a:defRPr lang="en-US"/>
            </a:defPPr>
            <a:lvl1pPr marL="0" algn="l" defTabSz="457200" rtl="0" eaLnBrk="1" latinLnBrk="0" hangingPunct="1">
              <a:defRPr sz="700" kern="1200">
                <a:solidFill>
                  <a:schemeClr val="accent3"/>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10/28/2024</a:t>
            </a:r>
          </a:p>
        </p:txBody>
      </p:sp>
      <p:sp>
        <p:nvSpPr>
          <p:cNvPr id="3" name="Footer Placeholder 2"/>
          <p:cNvSpPr>
            <a:spLocks noGrp="1"/>
          </p:cNvSpPr>
          <p:nvPr>
            <p:ph type="ftr" sz="quarter" idx="11"/>
          </p:nvPr>
        </p:nvSpPr>
        <p:spPr>
          <a:xfrm>
            <a:off x="4038600" y="6478270"/>
            <a:ext cx="4114800" cy="365125"/>
          </a:xfrm>
        </p:spPr>
        <p:txBody>
          <a:bodyPr/>
          <a:lstStyle/>
          <a:p>
            <a:r>
              <a:rPr lang="en-US" dirty="0"/>
              <a:t>IBR - End to End Testing Concerns</a:t>
            </a:r>
          </a:p>
        </p:txBody>
      </p:sp>
      <p:sp>
        <p:nvSpPr>
          <p:cNvPr id="6" name="Slide Number Placeholder 5"/>
          <p:cNvSpPr>
            <a:spLocks noGrp="1"/>
          </p:cNvSpPr>
          <p:nvPr>
            <p:ph type="sldNum" sz="quarter" idx="12"/>
          </p:nvPr>
        </p:nvSpPr>
        <p:spPr/>
        <p:txBody>
          <a:bodyPr/>
          <a:lstStyle/>
          <a:p>
            <a:fld id="{666D27A2-659E-8546-933E-F4C0977B1FC0}" type="slidenum">
              <a:rPr lang="en-US" smtClean="0"/>
              <a:pPr/>
              <a:t>7</a:t>
            </a:fld>
            <a:endParaRPr lang="en-US"/>
          </a:p>
        </p:txBody>
      </p:sp>
      <p:sp>
        <p:nvSpPr>
          <p:cNvPr id="7" name="Rectangle 6"/>
          <p:cNvSpPr/>
          <p:nvPr/>
        </p:nvSpPr>
        <p:spPr>
          <a:xfrm>
            <a:off x="7405813" y="4319689"/>
            <a:ext cx="1318054" cy="49427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TRCOMM</a:t>
            </a:r>
          </a:p>
        </p:txBody>
      </p:sp>
      <p:sp>
        <p:nvSpPr>
          <p:cNvPr id="8" name="Flowchart: Delay 7"/>
          <p:cNvSpPr/>
          <p:nvPr/>
        </p:nvSpPr>
        <p:spPr>
          <a:xfrm>
            <a:off x="5504038" y="4093146"/>
            <a:ext cx="988541" cy="683740"/>
          </a:xfrm>
          <a:prstGeom prst="flowChartDelay">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a:stCxn id="8" idx="3"/>
          </p:cNvCxnSpPr>
          <p:nvPr/>
        </p:nvCxnSpPr>
        <p:spPr>
          <a:xfrm>
            <a:off x="6492579" y="4435016"/>
            <a:ext cx="91323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563759" y="4262021"/>
            <a:ext cx="94027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4563759" y="4682151"/>
            <a:ext cx="940279" cy="0"/>
          </a:xfrm>
          <a:prstGeom prst="line">
            <a:avLst/>
          </a:prstGeom>
        </p:spPr>
        <p:style>
          <a:lnRef idx="2">
            <a:schemeClr val="accent1"/>
          </a:lnRef>
          <a:fillRef idx="0">
            <a:schemeClr val="accent1"/>
          </a:fillRef>
          <a:effectRef idx="1">
            <a:schemeClr val="accent1"/>
          </a:effectRef>
          <a:fontRef idx="minor">
            <a:schemeClr val="tx1"/>
          </a:fontRef>
        </p:style>
      </p:cxnSp>
      <p:sp>
        <p:nvSpPr>
          <p:cNvPr id="19" name="Rectangle 45"/>
          <p:cNvSpPr>
            <a:spLocks noChangeArrowheads="1"/>
          </p:cNvSpPr>
          <p:nvPr/>
        </p:nvSpPr>
        <p:spPr bwMode="auto">
          <a:xfrm>
            <a:off x="3877792" y="3878545"/>
            <a:ext cx="1688755" cy="383476"/>
          </a:xfrm>
          <a:prstGeom prst="rect">
            <a:avLst/>
          </a:prstGeom>
          <a:noFill/>
          <a:ln w="9525">
            <a:noFill/>
            <a:miter lim="800000"/>
            <a:headEnd/>
            <a:tailEnd/>
          </a:ln>
          <a:effectLst/>
        </p:spPr>
        <p:txBody>
          <a:bodyPr/>
          <a:lstStyle/>
          <a:p>
            <a:pPr marL="342900" indent="-342900" algn="ctr">
              <a:lnSpc>
                <a:spcPct val="90000"/>
              </a:lnSpc>
              <a:spcBef>
                <a:spcPct val="20000"/>
              </a:spcBef>
            </a:pPr>
            <a:r>
              <a:rPr lang="en-US" sz="1000" b="1" dirty="0">
                <a:solidFill>
                  <a:srgbClr val="002060"/>
                </a:solidFill>
              </a:rPr>
              <a:t>Z2G</a:t>
            </a:r>
          </a:p>
          <a:p>
            <a:pPr marL="342900" indent="-342900" algn="ctr">
              <a:lnSpc>
                <a:spcPct val="90000"/>
              </a:lnSpc>
              <a:spcBef>
                <a:spcPct val="20000"/>
              </a:spcBef>
            </a:pPr>
            <a:r>
              <a:rPr lang="en-US" sz="1000" b="1" dirty="0">
                <a:solidFill>
                  <a:srgbClr val="002060"/>
                </a:solidFill>
              </a:rPr>
              <a:t>Ground Distance Zone 2</a:t>
            </a:r>
          </a:p>
        </p:txBody>
      </p:sp>
      <p:sp>
        <p:nvSpPr>
          <p:cNvPr id="20" name="Rectangle 45"/>
          <p:cNvSpPr>
            <a:spLocks noChangeArrowheads="1"/>
          </p:cNvSpPr>
          <p:nvPr/>
        </p:nvSpPr>
        <p:spPr bwMode="auto">
          <a:xfrm>
            <a:off x="3896494" y="4327715"/>
            <a:ext cx="1688756" cy="383476"/>
          </a:xfrm>
          <a:prstGeom prst="rect">
            <a:avLst/>
          </a:prstGeom>
          <a:noFill/>
          <a:ln w="9525">
            <a:noFill/>
            <a:miter lim="800000"/>
            <a:headEnd/>
            <a:tailEnd/>
          </a:ln>
          <a:effectLst/>
        </p:spPr>
        <p:txBody>
          <a:bodyPr/>
          <a:lstStyle/>
          <a:p>
            <a:pPr marL="342900" indent="-342900" algn="ctr">
              <a:lnSpc>
                <a:spcPct val="90000"/>
              </a:lnSpc>
              <a:spcBef>
                <a:spcPct val="20000"/>
              </a:spcBef>
            </a:pPr>
            <a:r>
              <a:rPr lang="en-US" sz="1000" b="1" dirty="0">
                <a:solidFill>
                  <a:srgbClr val="002060"/>
                </a:solidFill>
              </a:rPr>
              <a:t>67QG2S</a:t>
            </a:r>
          </a:p>
          <a:p>
            <a:pPr marL="342900" indent="-342900" algn="ctr">
              <a:lnSpc>
                <a:spcPct val="90000"/>
              </a:lnSpc>
              <a:spcBef>
                <a:spcPct val="20000"/>
              </a:spcBef>
            </a:pPr>
            <a:r>
              <a:rPr lang="en-US" sz="1000" b="1" dirty="0">
                <a:solidFill>
                  <a:srgbClr val="002060"/>
                </a:solidFill>
              </a:rPr>
              <a:t>Forward Carrier Ground IOC</a:t>
            </a:r>
          </a:p>
        </p:txBody>
      </p:sp>
      <p:sp>
        <p:nvSpPr>
          <p:cNvPr id="21" name="Rectangle 45"/>
          <p:cNvSpPr>
            <a:spLocks noChangeArrowheads="1"/>
          </p:cNvSpPr>
          <p:nvPr/>
        </p:nvSpPr>
        <p:spPr bwMode="auto">
          <a:xfrm>
            <a:off x="4681690" y="3598876"/>
            <a:ext cx="4091606" cy="259493"/>
          </a:xfrm>
          <a:prstGeom prst="rect">
            <a:avLst/>
          </a:prstGeom>
          <a:noFill/>
          <a:ln w="9525">
            <a:noFill/>
            <a:miter lim="800000"/>
            <a:headEnd/>
            <a:tailEnd/>
          </a:ln>
          <a:effectLst/>
        </p:spPr>
        <p:txBody>
          <a:bodyPr/>
          <a:lstStyle/>
          <a:p>
            <a:pPr marL="342900" indent="-342900" algn="ctr">
              <a:lnSpc>
                <a:spcPct val="90000"/>
              </a:lnSpc>
              <a:spcBef>
                <a:spcPct val="20000"/>
              </a:spcBef>
            </a:pPr>
            <a:r>
              <a:rPr lang="en-US" sz="1200" b="1" dirty="0">
                <a:solidFill>
                  <a:srgbClr val="FF0000"/>
                </a:solidFill>
              </a:rPr>
              <a:t>Simplified Comm Trip for P-G Faults with IBR DCB Scheme Fix</a:t>
            </a:r>
          </a:p>
        </p:txBody>
      </p:sp>
      <p:sp>
        <p:nvSpPr>
          <p:cNvPr id="15" name="Flowchart: Delay 14"/>
          <p:cNvSpPr/>
          <p:nvPr/>
        </p:nvSpPr>
        <p:spPr>
          <a:xfrm>
            <a:off x="5504038" y="5118754"/>
            <a:ext cx="988541" cy="1264782"/>
          </a:xfrm>
          <a:prstGeom prst="flowChartDelay">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Elbow Connector 10"/>
          <p:cNvCxnSpPr>
            <a:cxnSpLocks/>
            <a:stCxn id="15" idx="3"/>
          </p:cNvCxnSpPr>
          <p:nvPr/>
        </p:nvCxnSpPr>
        <p:spPr>
          <a:xfrm flipV="1">
            <a:off x="6492579" y="4742133"/>
            <a:ext cx="913234" cy="1009012"/>
          </a:xfrm>
          <a:prstGeom prst="bentConnector2">
            <a:avLst/>
          </a:prstGeom>
          <a:ln>
            <a:solidFill>
              <a:srgbClr val="00B050"/>
            </a:solidFill>
          </a:ln>
        </p:spPr>
        <p:style>
          <a:lnRef idx="2">
            <a:schemeClr val="accent1"/>
          </a:lnRef>
          <a:fillRef idx="0">
            <a:schemeClr val="accent1"/>
          </a:fillRef>
          <a:effectRef idx="1">
            <a:schemeClr val="accent1"/>
          </a:effectRef>
          <a:fontRef idx="minor">
            <a:schemeClr val="tx1"/>
          </a:fontRef>
        </p:style>
      </p:cxnSp>
      <p:sp>
        <p:nvSpPr>
          <p:cNvPr id="22" name="Rectangle 45"/>
          <p:cNvSpPr>
            <a:spLocks noChangeArrowheads="1"/>
          </p:cNvSpPr>
          <p:nvPr/>
        </p:nvSpPr>
        <p:spPr bwMode="auto">
          <a:xfrm>
            <a:off x="6809786" y="4482637"/>
            <a:ext cx="683639" cy="259493"/>
          </a:xfrm>
          <a:prstGeom prst="rect">
            <a:avLst/>
          </a:prstGeom>
          <a:noFill/>
          <a:ln w="9525">
            <a:noFill/>
            <a:miter lim="800000"/>
            <a:headEnd/>
            <a:tailEnd/>
          </a:ln>
          <a:effectLst/>
        </p:spPr>
        <p:txBody>
          <a:bodyPr/>
          <a:lstStyle/>
          <a:p>
            <a:pPr marL="342900" indent="-342900" algn="ctr">
              <a:lnSpc>
                <a:spcPct val="90000"/>
              </a:lnSpc>
              <a:spcBef>
                <a:spcPct val="20000"/>
              </a:spcBef>
            </a:pPr>
            <a:r>
              <a:rPr lang="en-US" sz="1200" b="1" dirty="0">
                <a:solidFill>
                  <a:srgbClr val="00B050"/>
                </a:solidFill>
              </a:rPr>
              <a:t>OR</a:t>
            </a:r>
          </a:p>
        </p:txBody>
      </p:sp>
      <p:cxnSp>
        <p:nvCxnSpPr>
          <p:cNvPr id="23" name="Straight Connector 22"/>
          <p:cNvCxnSpPr/>
          <p:nvPr/>
        </p:nvCxnSpPr>
        <p:spPr>
          <a:xfrm>
            <a:off x="4563758" y="5365895"/>
            <a:ext cx="940279"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4551723" y="5798033"/>
            <a:ext cx="940279"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
        <p:nvSpPr>
          <p:cNvPr id="25" name="Rectangle 45"/>
          <p:cNvSpPr>
            <a:spLocks noChangeArrowheads="1"/>
          </p:cNvSpPr>
          <p:nvPr/>
        </p:nvSpPr>
        <p:spPr bwMode="auto">
          <a:xfrm>
            <a:off x="4052082" y="5011359"/>
            <a:ext cx="1558468" cy="383476"/>
          </a:xfrm>
          <a:prstGeom prst="rect">
            <a:avLst/>
          </a:prstGeom>
          <a:noFill/>
          <a:ln w="9525">
            <a:noFill/>
            <a:miter lim="800000"/>
            <a:headEnd/>
            <a:tailEnd/>
          </a:ln>
          <a:effectLst/>
        </p:spPr>
        <p:txBody>
          <a:bodyPr/>
          <a:lstStyle/>
          <a:p>
            <a:pPr marL="342900" indent="-342900" algn="ctr">
              <a:lnSpc>
                <a:spcPct val="90000"/>
              </a:lnSpc>
              <a:spcBef>
                <a:spcPct val="20000"/>
              </a:spcBef>
            </a:pPr>
            <a:r>
              <a:rPr lang="en-US" sz="1000" b="1" dirty="0">
                <a:solidFill>
                  <a:srgbClr val="00B050"/>
                </a:solidFill>
              </a:rPr>
              <a:t>67G2</a:t>
            </a:r>
          </a:p>
          <a:p>
            <a:pPr marL="342900" indent="-342900" algn="ctr">
              <a:lnSpc>
                <a:spcPct val="90000"/>
              </a:lnSpc>
              <a:spcBef>
                <a:spcPct val="20000"/>
              </a:spcBef>
            </a:pPr>
            <a:r>
              <a:rPr lang="en-US" sz="1000" b="1" dirty="0">
                <a:solidFill>
                  <a:srgbClr val="00B050"/>
                </a:solidFill>
              </a:rPr>
              <a:t>Carrier Ground Trip IOC</a:t>
            </a:r>
          </a:p>
        </p:txBody>
      </p:sp>
      <p:sp>
        <p:nvSpPr>
          <p:cNvPr id="26" name="Rectangle 45"/>
          <p:cNvSpPr>
            <a:spLocks noChangeArrowheads="1"/>
          </p:cNvSpPr>
          <p:nvPr/>
        </p:nvSpPr>
        <p:spPr bwMode="auto">
          <a:xfrm>
            <a:off x="3496946" y="5589338"/>
            <a:ext cx="2210475" cy="304150"/>
          </a:xfrm>
          <a:prstGeom prst="rect">
            <a:avLst/>
          </a:prstGeom>
          <a:noFill/>
          <a:ln w="9525">
            <a:noFill/>
            <a:miter lim="800000"/>
            <a:headEnd/>
            <a:tailEnd/>
          </a:ln>
          <a:effectLst/>
        </p:spPr>
        <p:txBody>
          <a:bodyPr/>
          <a:lstStyle/>
          <a:p>
            <a:pPr marL="342900" indent="-342900" algn="ctr">
              <a:lnSpc>
                <a:spcPct val="90000"/>
              </a:lnSpc>
              <a:spcBef>
                <a:spcPct val="20000"/>
              </a:spcBef>
            </a:pPr>
            <a:r>
              <a:rPr lang="en-US" sz="1000" b="1" dirty="0">
                <a:solidFill>
                  <a:srgbClr val="FF0000"/>
                </a:solidFill>
              </a:rPr>
              <a:t>                              NOT</a:t>
            </a:r>
            <a:r>
              <a:rPr lang="en-US" sz="1000" b="1" dirty="0">
                <a:solidFill>
                  <a:srgbClr val="00B050"/>
                </a:solidFill>
              </a:rPr>
              <a:t> 50QF</a:t>
            </a:r>
          </a:p>
          <a:p>
            <a:pPr marL="342900" indent="-342900" algn="ctr">
              <a:lnSpc>
                <a:spcPct val="90000"/>
              </a:lnSpc>
              <a:spcBef>
                <a:spcPct val="20000"/>
              </a:spcBef>
            </a:pPr>
            <a:r>
              <a:rPr lang="en-US" sz="1000" b="1" dirty="0">
                <a:solidFill>
                  <a:srgbClr val="00B050"/>
                </a:solidFill>
              </a:rPr>
              <a:t>Forward Neg Sequence Fault Detector</a:t>
            </a:r>
          </a:p>
        </p:txBody>
      </p:sp>
      <p:cxnSp>
        <p:nvCxnSpPr>
          <p:cNvPr id="27" name="Straight Connector 26"/>
          <p:cNvCxnSpPr>
            <a:cxnSpLocks/>
          </p:cNvCxnSpPr>
          <p:nvPr/>
        </p:nvCxnSpPr>
        <p:spPr>
          <a:xfrm>
            <a:off x="4626268" y="6334472"/>
            <a:ext cx="877769"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
        <p:nvSpPr>
          <p:cNvPr id="29" name="Rectangle 45"/>
          <p:cNvSpPr>
            <a:spLocks noChangeArrowheads="1"/>
          </p:cNvSpPr>
          <p:nvPr/>
        </p:nvSpPr>
        <p:spPr bwMode="auto">
          <a:xfrm>
            <a:off x="4488205" y="6142516"/>
            <a:ext cx="1153894" cy="220778"/>
          </a:xfrm>
          <a:prstGeom prst="rect">
            <a:avLst/>
          </a:prstGeom>
          <a:noFill/>
          <a:ln w="9525">
            <a:noFill/>
            <a:miter lim="800000"/>
            <a:headEnd/>
            <a:tailEnd/>
          </a:ln>
          <a:effectLst/>
        </p:spPr>
        <p:txBody>
          <a:bodyPr/>
          <a:lstStyle/>
          <a:p>
            <a:pPr marL="342900" indent="-342900" algn="ctr">
              <a:lnSpc>
                <a:spcPct val="90000"/>
              </a:lnSpc>
              <a:spcBef>
                <a:spcPct val="20000"/>
              </a:spcBef>
            </a:pPr>
            <a:r>
              <a:rPr lang="en-US" sz="1000" b="1" dirty="0">
                <a:solidFill>
                  <a:srgbClr val="00B050"/>
                </a:solidFill>
              </a:rPr>
              <a:t>5 cycle timer</a:t>
            </a:r>
          </a:p>
        </p:txBody>
      </p:sp>
      <p:sp>
        <p:nvSpPr>
          <p:cNvPr id="28" name="Rectangle 45"/>
          <p:cNvSpPr>
            <a:spLocks noChangeArrowheads="1"/>
          </p:cNvSpPr>
          <p:nvPr/>
        </p:nvSpPr>
        <p:spPr bwMode="auto">
          <a:xfrm>
            <a:off x="6518985" y="5751145"/>
            <a:ext cx="785158" cy="228552"/>
          </a:xfrm>
          <a:prstGeom prst="rect">
            <a:avLst/>
          </a:prstGeom>
          <a:noFill/>
          <a:ln w="9525">
            <a:noFill/>
            <a:miter lim="800000"/>
            <a:headEnd/>
            <a:tailEnd/>
          </a:ln>
          <a:effectLst/>
        </p:spPr>
        <p:txBody>
          <a:bodyPr/>
          <a:lstStyle/>
          <a:p>
            <a:pPr marL="342900" indent="-342900" algn="ctr">
              <a:lnSpc>
                <a:spcPct val="90000"/>
              </a:lnSpc>
              <a:spcBef>
                <a:spcPct val="20000"/>
              </a:spcBef>
            </a:pPr>
            <a:r>
              <a:rPr lang="en-US" sz="1100" b="1" dirty="0">
                <a:solidFill>
                  <a:srgbClr val="00B050"/>
                </a:solidFill>
              </a:rPr>
              <a:t>PCT12Q</a:t>
            </a:r>
          </a:p>
        </p:txBody>
      </p:sp>
    </p:spTree>
    <p:extLst>
      <p:ext uri="{BB962C8B-B14F-4D97-AF65-F5344CB8AC3E}">
        <p14:creationId xmlns:p14="http://schemas.microsoft.com/office/powerpoint/2010/main" val="376052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3840" y="17252"/>
            <a:ext cx="11706653" cy="1164567"/>
          </a:xfrm>
        </p:spPr>
        <p:txBody>
          <a:bodyPr/>
          <a:lstStyle/>
          <a:p>
            <a:r>
              <a:rPr lang="en-US" dirty="0"/>
              <a:t>Solutions at 3-CB Ring Bus IBR Interconnection Stations</a:t>
            </a:r>
          </a:p>
        </p:txBody>
      </p:sp>
      <p:sp>
        <p:nvSpPr>
          <p:cNvPr id="5" name="Content Placeholder 4"/>
          <p:cNvSpPr>
            <a:spLocks noGrp="1"/>
          </p:cNvSpPr>
          <p:nvPr>
            <p:ph idx="1"/>
          </p:nvPr>
        </p:nvSpPr>
        <p:spPr>
          <a:xfrm>
            <a:off x="243840" y="942917"/>
            <a:ext cx="5748687" cy="2591115"/>
          </a:xfrm>
        </p:spPr>
        <p:txBody>
          <a:bodyPr>
            <a:normAutofit/>
          </a:bodyPr>
          <a:lstStyle/>
          <a:p>
            <a:pPr marL="342900" indent="-342900">
              <a:buFont typeface="Arial" panose="020B0604020202020204" pitchFamily="34" charset="0"/>
              <a:buChar char="•"/>
            </a:pPr>
            <a:r>
              <a:rPr lang="en-US" sz="1800" dirty="0"/>
              <a:t>TRCOMM logic change in DCB schemes at 3-CB Ring Bus Generator interconnections was successfully tested in the Lab by Relay Support</a:t>
            </a:r>
          </a:p>
          <a:p>
            <a:pPr marL="342900" indent="-342900">
              <a:buFont typeface="Arial" panose="020B0604020202020204" pitchFamily="34" charset="0"/>
              <a:buChar char="•"/>
            </a:pPr>
            <a:r>
              <a:rPr lang="en-US" sz="1800" dirty="0"/>
              <a:t>Logic has been added to the DCB standard setting sheet templates for use</a:t>
            </a:r>
          </a:p>
        </p:txBody>
      </p:sp>
      <p:sp>
        <p:nvSpPr>
          <p:cNvPr id="2" name="Date Placeholder 1"/>
          <p:cNvSpPr>
            <a:spLocks noGrp="1"/>
          </p:cNvSpPr>
          <p:nvPr>
            <p:ph type="dt" sz="half" idx="10"/>
          </p:nvPr>
        </p:nvSpPr>
        <p:spPr>
          <a:xfrm>
            <a:off x="10612780" y="6348340"/>
            <a:ext cx="670560" cy="365125"/>
          </a:xfrm>
          <a:prstGeom prst="rect">
            <a:avLst/>
          </a:prstGeom>
        </p:spPr>
        <p:txBody>
          <a:bodyPr vert="horz" lIns="0" tIns="0" rIns="0" bIns="0" rtlCol="0" anchor="b"/>
          <a:lstStyle>
            <a:defPPr>
              <a:defRPr lang="en-US"/>
            </a:defPPr>
            <a:lvl1pPr marL="0" algn="l" defTabSz="457200" rtl="0" eaLnBrk="1" latinLnBrk="0" hangingPunct="1">
              <a:defRPr sz="700" kern="1200">
                <a:solidFill>
                  <a:schemeClr val="accent3"/>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10/28/2024</a:t>
            </a:r>
          </a:p>
        </p:txBody>
      </p:sp>
      <p:sp>
        <p:nvSpPr>
          <p:cNvPr id="3" name="Footer Placeholder 2"/>
          <p:cNvSpPr>
            <a:spLocks noGrp="1"/>
          </p:cNvSpPr>
          <p:nvPr>
            <p:ph type="ftr" sz="quarter" idx="11"/>
          </p:nvPr>
        </p:nvSpPr>
        <p:spPr>
          <a:xfrm>
            <a:off x="2479765" y="6529995"/>
            <a:ext cx="4114800" cy="365125"/>
          </a:xfrm>
        </p:spPr>
        <p:txBody>
          <a:bodyPr/>
          <a:lstStyle/>
          <a:p>
            <a:r>
              <a:rPr lang="en-US" dirty="0"/>
              <a:t>IBR - End to End Testing Concerns</a:t>
            </a:r>
          </a:p>
        </p:txBody>
      </p:sp>
      <p:sp>
        <p:nvSpPr>
          <p:cNvPr id="6" name="Slide Number Placeholder 5"/>
          <p:cNvSpPr>
            <a:spLocks noGrp="1"/>
          </p:cNvSpPr>
          <p:nvPr>
            <p:ph type="sldNum" sz="quarter" idx="12"/>
          </p:nvPr>
        </p:nvSpPr>
        <p:spPr/>
        <p:txBody>
          <a:bodyPr/>
          <a:lstStyle/>
          <a:p>
            <a:fld id="{666D27A2-659E-8546-933E-F4C0977B1FC0}" type="slidenum">
              <a:rPr lang="en-US" smtClean="0"/>
              <a:pPr/>
              <a:t>8</a:t>
            </a:fld>
            <a:endParaRPr lang="en-US"/>
          </a:p>
        </p:txBody>
      </p:sp>
      <p:pic>
        <p:nvPicPr>
          <p:cNvPr id="9" name="Picture 8"/>
          <p:cNvPicPr>
            <a:picLocks noChangeAspect="1"/>
          </p:cNvPicPr>
          <p:nvPr/>
        </p:nvPicPr>
        <p:blipFill>
          <a:blip r:embed="rId3"/>
          <a:stretch>
            <a:fillRect/>
          </a:stretch>
        </p:blipFill>
        <p:spPr>
          <a:xfrm>
            <a:off x="6097166" y="735097"/>
            <a:ext cx="5957965" cy="6059965"/>
          </a:xfrm>
          <a:prstGeom prst="rect">
            <a:avLst/>
          </a:prstGeom>
        </p:spPr>
      </p:pic>
    </p:spTree>
    <p:extLst>
      <p:ext uri="{BB962C8B-B14F-4D97-AF65-F5344CB8AC3E}">
        <p14:creationId xmlns:p14="http://schemas.microsoft.com/office/powerpoint/2010/main" val="2637655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3840" y="17252"/>
            <a:ext cx="11706653" cy="1164567"/>
          </a:xfrm>
        </p:spPr>
        <p:txBody>
          <a:bodyPr/>
          <a:lstStyle/>
          <a:p>
            <a:r>
              <a:rPr lang="en-US" dirty="0"/>
              <a:t>Tie Line with IBR Challenges</a:t>
            </a:r>
          </a:p>
        </p:txBody>
      </p:sp>
      <p:sp>
        <p:nvSpPr>
          <p:cNvPr id="5" name="Content Placeholder 4"/>
          <p:cNvSpPr>
            <a:spLocks noGrp="1"/>
          </p:cNvSpPr>
          <p:nvPr>
            <p:ph idx="1"/>
          </p:nvPr>
        </p:nvSpPr>
        <p:spPr>
          <a:xfrm>
            <a:off x="243840" y="860538"/>
            <a:ext cx="11218973" cy="1938646"/>
          </a:xfrm>
        </p:spPr>
        <p:txBody>
          <a:bodyPr>
            <a:normAutofit lnSpcReduction="10000"/>
          </a:bodyPr>
          <a:lstStyle/>
          <a:p>
            <a:pPr marL="342900" indent="-342900">
              <a:buFont typeface="Arial" panose="020B0604020202020204" pitchFamily="34" charset="0"/>
              <a:buChar char="•"/>
            </a:pPr>
            <a:r>
              <a:rPr lang="en-US" sz="1800" dirty="0"/>
              <a:t>Same dependability issue due to lack of negative sequence occurs when working with Generator protection team </a:t>
            </a:r>
          </a:p>
          <a:p>
            <a:pPr marL="342900" indent="-342900">
              <a:buFont typeface="Arial" panose="020B0604020202020204" pitchFamily="34" charset="0"/>
              <a:buChar char="•"/>
            </a:pPr>
            <a:r>
              <a:rPr lang="en-US" sz="1800" dirty="0"/>
              <a:t>Generator typically utilizes a Contract Engineering Firm with varying level of experience</a:t>
            </a:r>
          </a:p>
          <a:p>
            <a:pPr marL="342900" indent="-342900">
              <a:buFont typeface="Arial" panose="020B0604020202020204" pitchFamily="34" charset="0"/>
              <a:buChar char="•"/>
            </a:pPr>
            <a:r>
              <a:rPr lang="en-US" sz="1800" dirty="0"/>
              <a:t>Generator line relaying will only have the IBR as a source</a:t>
            </a:r>
          </a:p>
          <a:p>
            <a:pPr marL="342900" indent="-342900">
              <a:buFont typeface="Arial" panose="020B0604020202020204" pitchFamily="34" charset="0"/>
              <a:buChar char="•"/>
            </a:pPr>
            <a:r>
              <a:rPr lang="en-US" sz="1800" dirty="0"/>
              <a:t>Dependability issue can be caught during the PRC-027 relay setting exchange or during End to End Testing</a:t>
            </a:r>
          </a:p>
        </p:txBody>
      </p:sp>
      <p:sp>
        <p:nvSpPr>
          <p:cNvPr id="2" name="Date Placeholder 1"/>
          <p:cNvSpPr>
            <a:spLocks noGrp="1"/>
          </p:cNvSpPr>
          <p:nvPr>
            <p:ph type="dt" sz="half" idx="10"/>
          </p:nvPr>
        </p:nvSpPr>
        <p:spPr>
          <a:xfrm>
            <a:off x="10612780" y="6348340"/>
            <a:ext cx="670560" cy="365125"/>
          </a:xfrm>
          <a:prstGeom prst="rect">
            <a:avLst/>
          </a:prstGeom>
        </p:spPr>
        <p:txBody>
          <a:bodyPr vert="horz" lIns="0" tIns="0" rIns="0" bIns="0" rtlCol="0" anchor="b"/>
          <a:lstStyle>
            <a:defPPr>
              <a:defRPr lang="en-US"/>
            </a:defPPr>
            <a:lvl1pPr marL="0" algn="l" defTabSz="457200" rtl="0" eaLnBrk="1" latinLnBrk="0" hangingPunct="1">
              <a:defRPr sz="700" kern="1200">
                <a:solidFill>
                  <a:schemeClr val="accent3"/>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10/28/2024</a:t>
            </a:r>
          </a:p>
        </p:txBody>
      </p:sp>
      <p:sp>
        <p:nvSpPr>
          <p:cNvPr id="3" name="Footer Placeholder 2"/>
          <p:cNvSpPr>
            <a:spLocks noGrp="1"/>
          </p:cNvSpPr>
          <p:nvPr>
            <p:ph type="ftr" sz="quarter" idx="11"/>
          </p:nvPr>
        </p:nvSpPr>
        <p:spPr/>
        <p:txBody>
          <a:bodyPr/>
          <a:lstStyle/>
          <a:p>
            <a:r>
              <a:rPr lang="en-US"/>
              <a:t>IBR - End to End Testing Concerns</a:t>
            </a:r>
          </a:p>
        </p:txBody>
      </p:sp>
      <p:sp>
        <p:nvSpPr>
          <p:cNvPr id="6" name="Slide Number Placeholder 5"/>
          <p:cNvSpPr>
            <a:spLocks noGrp="1"/>
          </p:cNvSpPr>
          <p:nvPr>
            <p:ph type="sldNum" sz="quarter" idx="12"/>
          </p:nvPr>
        </p:nvSpPr>
        <p:spPr/>
        <p:txBody>
          <a:bodyPr/>
          <a:lstStyle/>
          <a:p>
            <a:fld id="{666D27A2-659E-8546-933E-F4C0977B1FC0}" type="slidenum">
              <a:rPr lang="en-US" smtClean="0"/>
              <a:pPr/>
              <a:t>9</a:t>
            </a:fld>
            <a:endParaRPr lang="en-US"/>
          </a:p>
        </p:txBody>
      </p:sp>
      <p:pic>
        <p:nvPicPr>
          <p:cNvPr id="11" name="Picture 10">
            <a:extLst>
              <a:ext uri="{FF2B5EF4-FFF2-40B4-BE49-F238E27FC236}">
                <a16:creationId xmlns:a16="http://schemas.microsoft.com/office/drawing/2014/main" id="{8801A433-0129-45B9-BBDD-ABF6BEDFA84B}"/>
              </a:ext>
            </a:extLst>
          </p:cNvPr>
          <p:cNvPicPr>
            <a:picLocks noChangeAspect="1"/>
          </p:cNvPicPr>
          <p:nvPr/>
        </p:nvPicPr>
        <p:blipFill>
          <a:blip r:embed="rId3"/>
          <a:stretch>
            <a:fillRect/>
          </a:stretch>
        </p:blipFill>
        <p:spPr>
          <a:xfrm>
            <a:off x="633168" y="2726859"/>
            <a:ext cx="9524642" cy="3104773"/>
          </a:xfrm>
          <a:prstGeom prst="rect">
            <a:avLst/>
          </a:prstGeom>
        </p:spPr>
      </p:pic>
      <p:sp>
        <p:nvSpPr>
          <p:cNvPr id="51" name="Oval 79">
            <a:extLst>
              <a:ext uri="{FF2B5EF4-FFF2-40B4-BE49-F238E27FC236}">
                <a16:creationId xmlns:a16="http://schemas.microsoft.com/office/drawing/2014/main" id="{CEB8FCB6-9B33-4F66-9905-567289FD0560}"/>
              </a:ext>
            </a:extLst>
          </p:cNvPr>
          <p:cNvSpPr>
            <a:spLocks noChangeArrowheads="1"/>
          </p:cNvSpPr>
          <p:nvPr/>
        </p:nvSpPr>
        <p:spPr bwMode="auto">
          <a:xfrm>
            <a:off x="10032273" y="3519154"/>
            <a:ext cx="381000" cy="246632"/>
          </a:xfrm>
          <a:prstGeom prst="ellipse">
            <a:avLst/>
          </a:prstGeom>
          <a:solidFill>
            <a:srgbClr val="C0C0C0"/>
          </a:solidFill>
          <a:ln w="9525">
            <a:solidFill>
              <a:schemeClr val="tx1"/>
            </a:solidFill>
            <a:round/>
            <a:headEnd/>
            <a:tailEnd/>
          </a:ln>
          <a:effectLst/>
        </p:spPr>
        <p:txBody>
          <a:bodyPr wrap="none" anchor="ctr"/>
          <a:lstStyle/>
          <a:p>
            <a:pPr algn="ctr"/>
            <a:r>
              <a:rPr lang="en-US" dirty="0"/>
              <a:t>~</a:t>
            </a:r>
          </a:p>
        </p:txBody>
      </p:sp>
    </p:spTree>
    <p:extLst>
      <p:ext uri="{BB962C8B-B14F-4D97-AF65-F5344CB8AC3E}">
        <p14:creationId xmlns:p14="http://schemas.microsoft.com/office/powerpoint/2010/main" val="4102574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ncor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3023</TotalTime>
  <Words>1034</Words>
  <Application>Microsoft Office PowerPoint</Application>
  <PresentationFormat>Widescreen</PresentationFormat>
  <Paragraphs>138</Paragraphs>
  <Slides>13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Courier New</vt:lpstr>
      <vt:lpstr>Helvetica</vt:lpstr>
      <vt:lpstr>Oncor Theme</vt:lpstr>
      <vt:lpstr>PowerPoint Presentation</vt:lpstr>
      <vt:lpstr>Typical IBR Interconnection </vt:lpstr>
      <vt:lpstr>IBR Challenges in Protection</vt:lpstr>
      <vt:lpstr>IBR Challenges in Protection</vt:lpstr>
      <vt:lpstr>IBR Challenges in Protection</vt:lpstr>
      <vt:lpstr>IBR Challenges in Protection</vt:lpstr>
      <vt:lpstr>Solutions at 3-CB Ring Bus IBR Interconnection Stations</vt:lpstr>
      <vt:lpstr>Solutions at 3-CB Ring Bus IBR Interconnection Stations</vt:lpstr>
      <vt:lpstr>Tie Line with IBR Challenges</vt:lpstr>
      <vt:lpstr>DCB Scheme Example</vt:lpstr>
      <vt:lpstr>POTT/DCUB Scheme Example</vt:lpstr>
      <vt:lpstr>Upcoming End to End Testing Issue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Hatley</dc:creator>
  <cp:lastModifiedBy>Jimerson, Robert</cp:lastModifiedBy>
  <cp:revision>182</cp:revision>
  <dcterms:created xsi:type="dcterms:W3CDTF">2020-02-27T19:53:34Z</dcterms:created>
  <dcterms:modified xsi:type="dcterms:W3CDTF">2024-10-28T05:15:56Z</dcterms:modified>
</cp:coreProperties>
</file>