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theme/theme3.xml" ContentType="application/vnd.openxmlformats-officedocument.theme+xml"/>
  <Override PartName="/ppt/theme/theme4.xml" ContentType="application/vnd.openxmlformats-officedocument.theme+xml"/>
  <Override PartName="/ppt/changesInfos/changesInfo1.xml" ContentType="application/vnd.ms-powerpoint.changes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53" r:id="rId4"/>
    <p:sldMasterId id="2147483663" r:id="rId5"/>
  </p:sldMasterIdLst>
  <p:notesMasterIdLst>
    <p:notesMasterId r:id="rId11"/>
  </p:notesMasterIdLst>
  <p:handoutMasterIdLst>
    <p:handoutMasterId r:id="rId12"/>
  </p:handoutMasterIdLst>
  <p:sldIdLst>
    <p:sldId id="260" r:id="rId6"/>
    <p:sldId id="584" r:id="rId7"/>
    <p:sldId id="581" r:id="rId8"/>
    <p:sldId id="585" r:id="rId9"/>
    <p:sldId id="587" r:id="rId10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6AED60BC-6DC8-9208-15EC-10DB2B0CE731}" name="Mereness, Matt" initials="MM" userId="S::matt.mereness@ercot.com::6db1126a-164e-4475-8d86-5dde160acd3b" providerId="AD"/>
  <p188:author id="{881B48C5-BB53-CDCD-4930-0451197F0D4A}" name="Urquhart, Ike" initials="UI" userId="S::Ike.Urquhart@ercot.com::730980f3-dc09-4cfe-ab83-a3f100637f33" providerId="AD"/>
  <p188:author id="{47B1B2D5-CBCE-C9A6-CDCE-5D057DF5C4EF}" name="Kersulis, Jonas" initials="KJ" userId="S::Jonas.Kersulis@ercot.com::38ec2a83-12fc-4093-8e16-3ee53b6e0485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EC7"/>
    <a:srgbClr val="26D07C"/>
    <a:srgbClr val="0076C6"/>
    <a:srgbClr val="E6EBF0"/>
    <a:srgbClr val="093C61"/>
    <a:srgbClr val="98C3FA"/>
    <a:srgbClr val="70CDD9"/>
    <a:srgbClr val="8DC3E5"/>
    <a:srgbClr val="A9E5EA"/>
    <a:srgbClr val="5B677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93296810-A885-4BE3-A3E7-6D5BEEA58F35}"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170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presProps" Target="presProps.xml"/><Relationship Id="rId18" Type="http://schemas.microsoft.com/office/2018/10/relationships/authors" Target="author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handoutMaster" Target="handoutMasters/handoutMaster1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notesMaster" Target="notesMasters/notesMaster1.xml"/><Relationship Id="rId5" Type="http://schemas.openxmlformats.org/officeDocument/2006/relationships/slideMaster" Target="slideMasters/slideMaster2.xml"/><Relationship Id="rId15" Type="http://schemas.openxmlformats.org/officeDocument/2006/relationships/theme" Target="theme/theme1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adri, Sreenivas" userId="0b43dccd-042e-4be0-871d-afa1d90d6a2e" providerId="ADAL" clId="{D6A4539C-D6C1-444A-A3E2-6FD90684A13B}"/>
    <pc:docChg chg="modSld">
      <pc:chgData name="Badri, Sreenivas" userId="0b43dccd-042e-4be0-871d-afa1d90d6a2e" providerId="ADAL" clId="{D6A4539C-D6C1-444A-A3E2-6FD90684A13B}" dt="2024-11-09T01:32:48.764" v="126" actId="20577"/>
      <pc:docMkLst>
        <pc:docMk/>
      </pc:docMkLst>
      <pc:sldChg chg="modSp mod">
        <pc:chgData name="Badri, Sreenivas" userId="0b43dccd-042e-4be0-871d-afa1d90d6a2e" providerId="ADAL" clId="{D6A4539C-D6C1-444A-A3E2-6FD90684A13B}" dt="2024-11-09T01:32:48.764" v="126" actId="20577"/>
        <pc:sldMkLst>
          <pc:docMk/>
          <pc:sldMk cId="730603795" sldId="260"/>
        </pc:sldMkLst>
        <pc:spChg chg="mod">
          <ac:chgData name="Badri, Sreenivas" userId="0b43dccd-042e-4be0-871d-afa1d90d6a2e" providerId="ADAL" clId="{D6A4539C-D6C1-444A-A3E2-6FD90684A13B}" dt="2024-11-09T01:32:48.764" v="126" actId="20577"/>
          <ac:spMkLst>
            <pc:docMk/>
            <pc:sldMk cId="730603795" sldId="260"/>
            <ac:spMk id="7" creationId="{00000000-0000-0000-0000-000000000000}"/>
          </ac:spMkLst>
        </pc:spChg>
      </pc:sldChg>
      <pc:sldChg chg="modSp mod">
        <pc:chgData name="Badri, Sreenivas" userId="0b43dccd-042e-4be0-871d-afa1d90d6a2e" providerId="ADAL" clId="{D6A4539C-D6C1-444A-A3E2-6FD90684A13B}" dt="2024-11-09T01:23:45.949" v="121" actId="20577"/>
        <pc:sldMkLst>
          <pc:docMk/>
          <pc:sldMk cId="667771685" sldId="584"/>
        </pc:sldMkLst>
        <pc:spChg chg="mod">
          <ac:chgData name="Badri, Sreenivas" userId="0b43dccd-042e-4be0-871d-afa1d90d6a2e" providerId="ADAL" clId="{D6A4539C-D6C1-444A-A3E2-6FD90684A13B}" dt="2024-11-09T01:23:45.949" v="121" actId="20577"/>
          <ac:spMkLst>
            <pc:docMk/>
            <pc:sldMk cId="667771685" sldId="584"/>
            <ac:spMk id="36" creationId="{2A115E9E-96F7-EFD5-9025-13F10F1E9518}"/>
          </ac:spMkLst>
        </pc:spChg>
      </pc:sldChg>
      <pc:sldChg chg="modSp mod">
        <pc:chgData name="Badri, Sreenivas" userId="0b43dccd-042e-4be0-871d-afa1d90d6a2e" providerId="ADAL" clId="{D6A4539C-D6C1-444A-A3E2-6FD90684A13B}" dt="2024-11-09T01:21:38.367" v="35" actId="20577"/>
        <pc:sldMkLst>
          <pc:docMk/>
          <pc:sldMk cId="1404225605" sldId="585"/>
        </pc:sldMkLst>
        <pc:graphicFrameChg chg="modGraphic">
          <ac:chgData name="Badri, Sreenivas" userId="0b43dccd-042e-4be0-871d-afa1d90d6a2e" providerId="ADAL" clId="{D6A4539C-D6C1-444A-A3E2-6FD90684A13B}" dt="2024-11-09T01:21:38.367" v="35" actId="20577"/>
          <ac:graphicFrameMkLst>
            <pc:docMk/>
            <pc:sldMk cId="1404225605" sldId="585"/>
            <ac:graphicFrameMk id="7" creationId="{3213A883-B02D-CB28-F0A7-64F42809F0BB}"/>
          </ac:graphicFrameMkLst>
        </pc:graphicFrameChg>
      </pc:sldChg>
    </pc:docChg>
  </pc:docChgLst>
  <pc:docChgLst>
    <pc:chgData name="Badri, Sreenivas" userId="0b43dccd-042e-4be0-871d-afa1d90d6a2e" providerId="ADAL" clId="{A6A76911-CCB3-461B-98B5-E2DCFA935C9F}"/>
    <pc:docChg chg="undo custSel addSld delSld modSld">
      <pc:chgData name="Badri, Sreenivas" userId="0b43dccd-042e-4be0-871d-afa1d90d6a2e" providerId="ADAL" clId="{A6A76911-CCB3-461B-98B5-E2DCFA935C9F}" dt="2024-10-24T18:37:44.235" v="1048" actId="20577"/>
      <pc:docMkLst>
        <pc:docMk/>
      </pc:docMkLst>
      <pc:sldChg chg="modSp mod">
        <pc:chgData name="Badri, Sreenivas" userId="0b43dccd-042e-4be0-871d-afa1d90d6a2e" providerId="ADAL" clId="{A6A76911-CCB3-461B-98B5-E2DCFA935C9F}" dt="2024-10-23T20:35:11.879" v="31" actId="20577"/>
        <pc:sldMkLst>
          <pc:docMk/>
          <pc:sldMk cId="730603795" sldId="260"/>
        </pc:sldMkLst>
        <pc:spChg chg="mod">
          <ac:chgData name="Badri, Sreenivas" userId="0b43dccd-042e-4be0-871d-afa1d90d6a2e" providerId="ADAL" clId="{A6A76911-CCB3-461B-98B5-E2DCFA935C9F}" dt="2024-10-23T20:35:11.879" v="31" actId="20577"/>
          <ac:spMkLst>
            <pc:docMk/>
            <pc:sldMk cId="730603795" sldId="260"/>
            <ac:spMk id="7" creationId="{00000000-0000-0000-0000-000000000000}"/>
          </ac:spMkLst>
        </pc:spChg>
      </pc:sldChg>
      <pc:sldChg chg="modSp mod">
        <pc:chgData name="Badri, Sreenivas" userId="0b43dccd-042e-4be0-871d-afa1d90d6a2e" providerId="ADAL" clId="{A6A76911-CCB3-461B-98B5-E2DCFA935C9F}" dt="2024-10-24T18:37:08.104" v="1042" actId="14100"/>
        <pc:sldMkLst>
          <pc:docMk/>
          <pc:sldMk cId="418804686" sldId="581"/>
        </pc:sldMkLst>
        <pc:spChg chg="mod">
          <ac:chgData name="Badri, Sreenivas" userId="0b43dccd-042e-4be0-871d-afa1d90d6a2e" providerId="ADAL" clId="{A6A76911-CCB3-461B-98B5-E2DCFA935C9F}" dt="2024-10-24T18:29:36.011" v="914"/>
          <ac:spMkLst>
            <pc:docMk/>
            <pc:sldMk cId="418804686" sldId="581"/>
            <ac:spMk id="12" creationId="{E021F118-260E-F037-9CFA-D81A17929FA6}"/>
          </ac:spMkLst>
        </pc:spChg>
        <pc:spChg chg="mod">
          <ac:chgData name="Badri, Sreenivas" userId="0b43dccd-042e-4be0-871d-afa1d90d6a2e" providerId="ADAL" clId="{A6A76911-CCB3-461B-98B5-E2DCFA935C9F}" dt="2024-10-24T03:16:16.411" v="179" actId="14100"/>
          <ac:spMkLst>
            <pc:docMk/>
            <pc:sldMk cId="418804686" sldId="581"/>
            <ac:spMk id="13" creationId="{692D907A-7C61-779A-5A91-6DB38D796CC0}"/>
          </ac:spMkLst>
        </pc:spChg>
        <pc:spChg chg="mod">
          <ac:chgData name="Badri, Sreenivas" userId="0b43dccd-042e-4be0-871d-afa1d90d6a2e" providerId="ADAL" clId="{A6A76911-CCB3-461B-98B5-E2DCFA935C9F}" dt="2024-10-24T14:18:38.291" v="526" actId="14100"/>
          <ac:spMkLst>
            <pc:docMk/>
            <pc:sldMk cId="418804686" sldId="581"/>
            <ac:spMk id="14" creationId="{2A7C9F43-D1CD-5F82-6143-0F5ED6118E96}"/>
          </ac:spMkLst>
        </pc:spChg>
        <pc:spChg chg="mod">
          <ac:chgData name="Badri, Sreenivas" userId="0b43dccd-042e-4be0-871d-afa1d90d6a2e" providerId="ADAL" clId="{A6A76911-CCB3-461B-98B5-E2DCFA935C9F}" dt="2024-10-24T14:19:10.131" v="552" actId="14100"/>
          <ac:spMkLst>
            <pc:docMk/>
            <pc:sldMk cId="418804686" sldId="581"/>
            <ac:spMk id="15" creationId="{44026E3E-4BBC-2CDE-660F-6E7C39CFCED7}"/>
          </ac:spMkLst>
        </pc:spChg>
        <pc:spChg chg="mod">
          <ac:chgData name="Badri, Sreenivas" userId="0b43dccd-042e-4be0-871d-afa1d90d6a2e" providerId="ADAL" clId="{A6A76911-CCB3-461B-98B5-E2DCFA935C9F}" dt="2024-10-24T03:16:19.747" v="189" actId="1076"/>
          <ac:spMkLst>
            <pc:docMk/>
            <pc:sldMk cId="418804686" sldId="581"/>
            <ac:spMk id="21" creationId="{A5AA021C-15FE-AF84-3DE5-A4D44D5E07E3}"/>
          </ac:spMkLst>
        </pc:spChg>
        <pc:spChg chg="mod">
          <ac:chgData name="Badri, Sreenivas" userId="0b43dccd-042e-4be0-871d-afa1d90d6a2e" providerId="ADAL" clId="{A6A76911-CCB3-461B-98B5-E2DCFA935C9F}" dt="2024-10-24T03:16:15.409" v="175" actId="1076"/>
          <ac:spMkLst>
            <pc:docMk/>
            <pc:sldMk cId="418804686" sldId="581"/>
            <ac:spMk id="22" creationId="{D63E1150-A6CE-E8EF-27D9-A13A443730CF}"/>
          </ac:spMkLst>
        </pc:spChg>
        <pc:spChg chg="mod">
          <ac:chgData name="Badri, Sreenivas" userId="0b43dccd-042e-4be0-871d-afa1d90d6a2e" providerId="ADAL" clId="{A6A76911-CCB3-461B-98B5-E2DCFA935C9F}" dt="2024-10-24T14:18:59.813" v="549" actId="1037"/>
          <ac:spMkLst>
            <pc:docMk/>
            <pc:sldMk cId="418804686" sldId="581"/>
            <ac:spMk id="40" creationId="{8F84B4E5-3DF5-E3A3-87C1-CC46E09B68AC}"/>
          </ac:spMkLst>
        </pc:spChg>
        <pc:spChg chg="mod">
          <ac:chgData name="Badri, Sreenivas" userId="0b43dccd-042e-4be0-871d-afa1d90d6a2e" providerId="ADAL" clId="{A6A76911-CCB3-461B-98B5-E2DCFA935C9F}" dt="2024-10-24T03:16:20.869" v="192" actId="1036"/>
          <ac:spMkLst>
            <pc:docMk/>
            <pc:sldMk cId="418804686" sldId="581"/>
            <ac:spMk id="45" creationId="{A8B296CF-89BF-A21C-30E4-3C25A415F79B}"/>
          </ac:spMkLst>
        </pc:spChg>
        <pc:spChg chg="mod">
          <ac:chgData name="Badri, Sreenivas" userId="0b43dccd-042e-4be0-871d-afa1d90d6a2e" providerId="ADAL" clId="{A6A76911-CCB3-461B-98B5-E2DCFA935C9F}" dt="2024-10-24T03:16:15.137" v="174" actId="1076"/>
          <ac:spMkLst>
            <pc:docMk/>
            <pc:sldMk cId="418804686" sldId="581"/>
            <ac:spMk id="46" creationId="{258F6389-5056-30A5-20DD-6E03B20A6426}"/>
          </ac:spMkLst>
        </pc:spChg>
        <pc:spChg chg="mod">
          <ac:chgData name="Badri, Sreenivas" userId="0b43dccd-042e-4be0-871d-afa1d90d6a2e" providerId="ADAL" clId="{A6A76911-CCB3-461B-98B5-E2DCFA935C9F}" dt="2024-10-24T18:32:16.427" v="1006" actId="20577"/>
          <ac:spMkLst>
            <pc:docMk/>
            <pc:sldMk cId="418804686" sldId="581"/>
            <ac:spMk id="59" creationId="{3111D675-D684-D8CB-2FC9-424D6C033CC7}"/>
          </ac:spMkLst>
        </pc:spChg>
        <pc:cxnChg chg="mod">
          <ac:chgData name="Badri, Sreenivas" userId="0b43dccd-042e-4be0-871d-afa1d90d6a2e" providerId="ADAL" clId="{A6A76911-CCB3-461B-98B5-E2DCFA935C9F}" dt="2024-10-24T03:16:17.392" v="181" actId="14100"/>
          <ac:cxnSpMkLst>
            <pc:docMk/>
            <pc:sldMk cId="418804686" sldId="581"/>
            <ac:cxnSpMk id="7" creationId="{7ABA8E16-40F8-6DE7-3654-1F5652E27357}"/>
          </ac:cxnSpMkLst>
        </pc:cxnChg>
        <pc:cxnChg chg="mod">
          <ac:chgData name="Badri, Sreenivas" userId="0b43dccd-042e-4be0-871d-afa1d90d6a2e" providerId="ADAL" clId="{A6A76911-CCB3-461B-98B5-E2DCFA935C9F}" dt="2024-10-24T18:37:01.568" v="1041" actId="14100"/>
          <ac:cxnSpMkLst>
            <pc:docMk/>
            <pc:sldMk cId="418804686" sldId="581"/>
            <ac:cxnSpMk id="9" creationId="{8712934A-26A9-BE81-294F-7959E8CC0F88}"/>
          </ac:cxnSpMkLst>
        </pc:cxnChg>
        <pc:cxnChg chg="mod">
          <ac:chgData name="Badri, Sreenivas" userId="0b43dccd-042e-4be0-871d-afa1d90d6a2e" providerId="ADAL" clId="{A6A76911-CCB3-461B-98B5-E2DCFA935C9F}" dt="2024-10-24T18:36:44.156" v="1039" actId="1038"/>
          <ac:cxnSpMkLst>
            <pc:docMk/>
            <pc:sldMk cId="418804686" sldId="581"/>
            <ac:cxnSpMk id="19" creationId="{FEC99DA3-0E15-3E33-06DE-669A0E837A28}"/>
          </ac:cxnSpMkLst>
        </pc:cxnChg>
        <pc:cxnChg chg="mod">
          <ac:chgData name="Badri, Sreenivas" userId="0b43dccd-042e-4be0-871d-afa1d90d6a2e" providerId="ADAL" clId="{A6A76911-CCB3-461B-98B5-E2DCFA935C9F}" dt="2024-10-24T18:37:08.104" v="1042" actId="14100"/>
          <ac:cxnSpMkLst>
            <pc:docMk/>
            <pc:sldMk cId="418804686" sldId="581"/>
            <ac:cxnSpMk id="33" creationId="{F4DB268F-57EF-D5F3-4C06-FF1106E59A1E}"/>
          </ac:cxnSpMkLst>
        </pc:cxnChg>
      </pc:sldChg>
      <pc:sldChg chg="modSp mod">
        <pc:chgData name="Badri, Sreenivas" userId="0b43dccd-042e-4be0-871d-afa1d90d6a2e" providerId="ADAL" clId="{A6A76911-CCB3-461B-98B5-E2DCFA935C9F}" dt="2024-10-24T18:33:15.178" v="1024" actId="20577"/>
        <pc:sldMkLst>
          <pc:docMk/>
          <pc:sldMk cId="667771685" sldId="584"/>
        </pc:sldMkLst>
        <pc:spChg chg="mod">
          <ac:chgData name="Badri, Sreenivas" userId="0b43dccd-042e-4be0-871d-afa1d90d6a2e" providerId="ADAL" clId="{A6A76911-CCB3-461B-98B5-E2DCFA935C9F}" dt="2024-10-24T18:29:07.704" v="911" actId="20577"/>
          <ac:spMkLst>
            <pc:docMk/>
            <pc:sldMk cId="667771685" sldId="584"/>
            <ac:spMk id="35" creationId="{C1B799F6-4FFF-75C4-BE1C-144EA658EA79}"/>
          </ac:spMkLst>
        </pc:spChg>
        <pc:spChg chg="mod">
          <ac:chgData name="Badri, Sreenivas" userId="0b43dccd-042e-4be0-871d-afa1d90d6a2e" providerId="ADAL" clId="{A6A76911-CCB3-461B-98B5-E2DCFA935C9F}" dt="2024-10-24T18:33:15.178" v="1024" actId="20577"/>
          <ac:spMkLst>
            <pc:docMk/>
            <pc:sldMk cId="667771685" sldId="584"/>
            <ac:spMk id="36" creationId="{2A115E9E-96F7-EFD5-9025-13F10F1E9518}"/>
          </ac:spMkLst>
        </pc:spChg>
      </pc:sldChg>
      <pc:sldChg chg="modSp mod">
        <pc:chgData name="Badri, Sreenivas" userId="0b43dccd-042e-4be0-871d-afa1d90d6a2e" providerId="ADAL" clId="{A6A76911-CCB3-461B-98B5-E2DCFA935C9F}" dt="2024-10-24T18:37:44.235" v="1048" actId="20577"/>
        <pc:sldMkLst>
          <pc:docMk/>
          <pc:sldMk cId="1404225605" sldId="585"/>
        </pc:sldMkLst>
        <pc:graphicFrameChg chg="modGraphic">
          <ac:chgData name="Badri, Sreenivas" userId="0b43dccd-042e-4be0-871d-afa1d90d6a2e" providerId="ADAL" clId="{A6A76911-CCB3-461B-98B5-E2DCFA935C9F}" dt="2024-10-24T18:37:44.235" v="1048" actId="20577"/>
          <ac:graphicFrameMkLst>
            <pc:docMk/>
            <pc:sldMk cId="1404225605" sldId="585"/>
            <ac:graphicFrameMk id="7" creationId="{3213A883-B02D-CB28-F0A7-64F42809F0BB}"/>
          </ac:graphicFrameMkLst>
        </pc:graphicFrameChg>
      </pc:sldChg>
      <pc:sldChg chg="modSp mod">
        <pc:chgData name="Badri, Sreenivas" userId="0b43dccd-042e-4be0-871d-afa1d90d6a2e" providerId="ADAL" clId="{A6A76911-CCB3-461B-98B5-E2DCFA935C9F}" dt="2024-10-23T20:40:38.477" v="45" actId="5793"/>
        <pc:sldMkLst>
          <pc:docMk/>
          <pc:sldMk cId="1091436284" sldId="587"/>
        </pc:sldMkLst>
        <pc:spChg chg="mod">
          <ac:chgData name="Badri, Sreenivas" userId="0b43dccd-042e-4be0-871d-afa1d90d6a2e" providerId="ADAL" clId="{A6A76911-CCB3-461B-98B5-E2DCFA935C9F}" dt="2024-10-23T20:40:38.477" v="45" actId="5793"/>
          <ac:spMkLst>
            <pc:docMk/>
            <pc:sldMk cId="1091436284" sldId="587"/>
            <ac:spMk id="3" creationId="{A827362F-2C1C-51B9-C5CB-21FFBB63DCD8}"/>
          </ac:spMkLst>
        </pc:spChg>
      </pc:sldChg>
      <pc:sldChg chg="addSp delSp modSp add del mod">
        <pc:chgData name="Badri, Sreenivas" userId="0b43dccd-042e-4be0-871d-afa1d90d6a2e" providerId="ADAL" clId="{A6A76911-CCB3-461B-98B5-E2DCFA935C9F}" dt="2024-10-24T18:32:50.098" v="1008" actId="47"/>
        <pc:sldMkLst>
          <pc:docMk/>
          <pc:sldMk cId="1367759010" sldId="588"/>
        </pc:sldMkLst>
        <pc:spChg chg="mod">
          <ac:chgData name="Badri, Sreenivas" userId="0b43dccd-042e-4be0-871d-afa1d90d6a2e" providerId="ADAL" clId="{A6A76911-CCB3-461B-98B5-E2DCFA935C9F}" dt="2024-10-24T12:29:02.430" v="513" actId="1036"/>
          <ac:spMkLst>
            <pc:docMk/>
            <pc:sldMk cId="1367759010" sldId="588"/>
            <ac:spMk id="2" creationId="{728063DA-CBE7-2F20-B567-C6BEDD268778}"/>
          </ac:spMkLst>
        </pc:spChg>
        <pc:spChg chg="mod">
          <ac:chgData name="Badri, Sreenivas" userId="0b43dccd-042e-4be0-871d-afa1d90d6a2e" providerId="ADAL" clId="{A6A76911-CCB3-461B-98B5-E2DCFA935C9F}" dt="2024-10-24T12:29:05.499" v="514" actId="1036"/>
          <ac:spMkLst>
            <pc:docMk/>
            <pc:sldMk cId="1367759010" sldId="588"/>
            <ac:spMk id="3" creationId="{66657172-2A8A-1133-136D-39B6F9AA4A3D}"/>
          </ac:spMkLst>
        </pc:spChg>
        <pc:spChg chg="mod">
          <ac:chgData name="Badri, Sreenivas" userId="0b43dccd-042e-4be0-871d-afa1d90d6a2e" providerId="ADAL" clId="{A6A76911-CCB3-461B-98B5-E2DCFA935C9F}" dt="2024-10-24T12:29:07.690" v="515" actId="1036"/>
          <ac:spMkLst>
            <pc:docMk/>
            <pc:sldMk cId="1367759010" sldId="588"/>
            <ac:spMk id="6" creationId="{C10A4BE0-7FC2-429B-C93E-DF976D694308}"/>
          </ac:spMkLst>
        </pc:spChg>
        <pc:spChg chg="mod">
          <ac:chgData name="Badri, Sreenivas" userId="0b43dccd-042e-4be0-871d-afa1d90d6a2e" providerId="ADAL" clId="{A6A76911-CCB3-461B-98B5-E2DCFA935C9F}" dt="2024-10-24T12:19:02.097" v="289" actId="1036"/>
          <ac:spMkLst>
            <pc:docMk/>
            <pc:sldMk cId="1367759010" sldId="588"/>
            <ac:spMk id="10" creationId="{830519A9-0C02-DC6F-1AA2-E48EFB265269}"/>
          </ac:spMkLst>
        </pc:spChg>
        <pc:spChg chg="mod">
          <ac:chgData name="Badri, Sreenivas" userId="0b43dccd-042e-4be0-871d-afa1d90d6a2e" providerId="ADAL" clId="{A6A76911-CCB3-461B-98B5-E2DCFA935C9F}" dt="2024-10-24T12:28:44.039" v="511" actId="1076"/>
          <ac:spMkLst>
            <pc:docMk/>
            <pc:sldMk cId="1367759010" sldId="588"/>
            <ac:spMk id="12" creationId="{E021F118-260E-F037-9CFA-D81A17929FA6}"/>
          </ac:spMkLst>
        </pc:spChg>
        <pc:spChg chg="mod">
          <ac:chgData name="Badri, Sreenivas" userId="0b43dccd-042e-4be0-871d-afa1d90d6a2e" providerId="ADAL" clId="{A6A76911-CCB3-461B-98B5-E2DCFA935C9F}" dt="2024-10-24T12:19:02.097" v="289" actId="1036"/>
          <ac:spMkLst>
            <pc:docMk/>
            <pc:sldMk cId="1367759010" sldId="588"/>
            <ac:spMk id="13" creationId="{692D907A-7C61-779A-5A91-6DB38D796CC0}"/>
          </ac:spMkLst>
        </pc:spChg>
        <pc:spChg chg="mod">
          <ac:chgData name="Badri, Sreenivas" userId="0b43dccd-042e-4be0-871d-afa1d90d6a2e" providerId="ADAL" clId="{A6A76911-CCB3-461B-98B5-E2DCFA935C9F}" dt="2024-10-24T12:24:20.882" v="406" actId="14100"/>
          <ac:spMkLst>
            <pc:docMk/>
            <pc:sldMk cId="1367759010" sldId="588"/>
            <ac:spMk id="14" creationId="{2A7C9F43-D1CD-5F82-6143-0F5ED6118E96}"/>
          </ac:spMkLst>
        </pc:spChg>
        <pc:spChg chg="mod">
          <ac:chgData name="Badri, Sreenivas" userId="0b43dccd-042e-4be0-871d-afa1d90d6a2e" providerId="ADAL" clId="{A6A76911-CCB3-461B-98B5-E2DCFA935C9F}" dt="2024-10-24T12:28:11.343" v="506" actId="14100"/>
          <ac:spMkLst>
            <pc:docMk/>
            <pc:sldMk cId="1367759010" sldId="588"/>
            <ac:spMk id="15" creationId="{44026E3E-4BBC-2CDE-660F-6E7C39CFCED7}"/>
          </ac:spMkLst>
        </pc:spChg>
        <pc:spChg chg="mod">
          <ac:chgData name="Badri, Sreenivas" userId="0b43dccd-042e-4be0-871d-afa1d90d6a2e" providerId="ADAL" clId="{A6A76911-CCB3-461B-98B5-E2DCFA935C9F}" dt="2024-10-24T12:19:02.097" v="289" actId="1036"/>
          <ac:spMkLst>
            <pc:docMk/>
            <pc:sldMk cId="1367759010" sldId="588"/>
            <ac:spMk id="20" creationId="{DE2B9A18-6378-834C-6B94-1AE875932493}"/>
          </ac:spMkLst>
        </pc:spChg>
        <pc:spChg chg="mod">
          <ac:chgData name="Badri, Sreenivas" userId="0b43dccd-042e-4be0-871d-afa1d90d6a2e" providerId="ADAL" clId="{A6A76911-CCB3-461B-98B5-E2DCFA935C9F}" dt="2024-10-24T12:26:42.743" v="497" actId="1036"/>
          <ac:spMkLst>
            <pc:docMk/>
            <pc:sldMk cId="1367759010" sldId="588"/>
            <ac:spMk id="21" creationId="{A5AA021C-15FE-AF84-3DE5-A4D44D5E07E3}"/>
          </ac:spMkLst>
        </pc:spChg>
        <pc:spChg chg="mod">
          <ac:chgData name="Badri, Sreenivas" userId="0b43dccd-042e-4be0-871d-afa1d90d6a2e" providerId="ADAL" clId="{A6A76911-CCB3-461B-98B5-E2DCFA935C9F}" dt="2024-10-24T12:27:47.118" v="503" actId="1076"/>
          <ac:spMkLst>
            <pc:docMk/>
            <pc:sldMk cId="1367759010" sldId="588"/>
            <ac:spMk id="22" creationId="{D63E1150-A6CE-E8EF-27D9-A13A443730CF}"/>
          </ac:spMkLst>
        </pc:spChg>
        <pc:spChg chg="mod">
          <ac:chgData name="Badri, Sreenivas" userId="0b43dccd-042e-4be0-871d-afa1d90d6a2e" providerId="ADAL" clId="{A6A76911-CCB3-461B-98B5-E2DCFA935C9F}" dt="2024-10-24T12:19:02.097" v="289" actId="1036"/>
          <ac:spMkLst>
            <pc:docMk/>
            <pc:sldMk cId="1367759010" sldId="588"/>
            <ac:spMk id="23" creationId="{0B04C06B-C52B-F389-AC5E-A225AA27F943}"/>
          </ac:spMkLst>
        </pc:spChg>
        <pc:spChg chg="mod">
          <ac:chgData name="Badri, Sreenivas" userId="0b43dccd-042e-4be0-871d-afa1d90d6a2e" providerId="ADAL" clId="{A6A76911-CCB3-461B-98B5-E2DCFA935C9F}" dt="2024-10-24T12:19:02.097" v="289" actId="1036"/>
          <ac:spMkLst>
            <pc:docMk/>
            <pc:sldMk cId="1367759010" sldId="588"/>
            <ac:spMk id="24" creationId="{A1A5A9EE-CEF8-7774-1B9B-556FBB9408BF}"/>
          </ac:spMkLst>
        </pc:spChg>
        <pc:spChg chg="mod">
          <ac:chgData name="Badri, Sreenivas" userId="0b43dccd-042e-4be0-871d-afa1d90d6a2e" providerId="ADAL" clId="{A6A76911-CCB3-461B-98B5-E2DCFA935C9F}" dt="2024-10-24T12:19:02.097" v="289" actId="1036"/>
          <ac:spMkLst>
            <pc:docMk/>
            <pc:sldMk cId="1367759010" sldId="588"/>
            <ac:spMk id="25" creationId="{15462826-8396-1072-6270-9CEF9E396EC3}"/>
          </ac:spMkLst>
        </pc:spChg>
        <pc:spChg chg="mod">
          <ac:chgData name="Badri, Sreenivas" userId="0b43dccd-042e-4be0-871d-afa1d90d6a2e" providerId="ADAL" clId="{A6A76911-CCB3-461B-98B5-E2DCFA935C9F}" dt="2024-10-24T12:29:11.677" v="516" actId="1035"/>
          <ac:spMkLst>
            <pc:docMk/>
            <pc:sldMk cId="1367759010" sldId="588"/>
            <ac:spMk id="26" creationId="{922F09F3-7FED-D165-CAC6-5872696DC5B8}"/>
          </ac:spMkLst>
        </pc:spChg>
        <pc:spChg chg="mod">
          <ac:chgData name="Badri, Sreenivas" userId="0b43dccd-042e-4be0-871d-afa1d90d6a2e" providerId="ADAL" clId="{A6A76911-CCB3-461B-98B5-E2DCFA935C9F}" dt="2024-10-24T12:29:17.149" v="517" actId="1035"/>
          <ac:spMkLst>
            <pc:docMk/>
            <pc:sldMk cId="1367759010" sldId="588"/>
            <ac:spMk id="27" creationId="{145B9E6F-084C-A3B5-BD31-9FF09D8E34C1}"/>
          </ac:spMkLst>
        </pc:spChg>
        <pc:spChg chg="mod">
          <ac:chgData name="Badri, Sreenivas" userId="0b43dccd-042e-4be0-871d-afa1d90d6a2e" providerId="ADAL" clId="{A6A76911-CCB3-461B-98B5-E2DCFA935C9F}" dt="2024-10-24T12:29:19.342" v="518" actId="1035"/>
          <ac:spMkLst>
            <pc:docMk/>
            <pc:sldMk cId="1367759010" sldId="588"/>
            <ac:spMk id="28" creationId="{641105A9-C787-2703-CAF0-7909C9525862}"/>
          </ac:spMkLst>
        </pc:spChg>
        <pc:spChg chg="mod">
          <ac:chgData name="Badri, Sreenivas" userId="0b43dccd-042e-4be0-871d-afa1d90d6a2e" providerId="ADAL" clId="{A6A76911-CCB3-461B-98B5-E2DCFA935C9F}" dt="2024-10-24T12:29:21.625" v="519" actId="1035"/>
          <ac:spMkLst>
            <pc:docMk/>
            <pc:sldMk cId="1367759010" sldId="588"/>
            <ac:spMk id="29" creationId="{0869C7E7-6AD6-66EE-9476-0F679F08C46C}"/>
          </ac:spMkLst>
        </pc:spChg>
        <pc:spChg chg="mod">
          <ac:chgData name="Badri, Sreenivas" userId="0b43dccd-042e-4be0-871d-afa1d90d6a2e" providerId="ADAL" clId="{A6A76911-CCB3-461B-98B5-E2DCFA935C9F}" dt="2024-10-24T12:29:25.165" v="520" actId="1035"/>
          <ac:spMkLst>
            <pc:docMk/>
            <pc:sldMk cId="1367759010" sldId="588"/>
            <ac:spMk id="30" creationId="{D32395EE-33E2-A0BC-9F5A-829AF4E65FA6}"/>
          </ac:spMkLst>
        </pc:spChg>
        <pc:spChg chg="mod">
          <ac:chgData name="Badri, Sreenivas" userId="0b43dccd-042e-4be0-871d-afa1d90d6a2e" providerId="ADAL" clId="{A6A76911-CCB3-461B-98B5-E2DCFA935C9F}" dt="2024-10-24T12:25:11.379" v="435" actId="1076"/>
          <ac:spMkLst>
            <pc:docMk/>
            <pc:sldMk cId="1367759010" sldId="588"/>
            <ac:spMk id="31" creationId="{A646BEF0-EAEE-C3E7-2D0D-8118E0E63277}"/>
          </ac:spMkLst>
        </pc:spChg>
        <pc:spChg chg="mod">
          <ac:chgData name="Badri, Sreenivas" userId="0b43dccd-042e-4be0-871d-afa1d90d6a2e" providerId="ADAL" clId="{A6A76911-CCB3-461B-98B5-E2DCFA935C9F}" dt="2024-10-24T12:19:02.097" v="289" actId="1036"/>
          <ac:spMkLst>
            <pc:docMk/>
            <pc:sldMk cId="1367759010" sldId="588"/>
            <ac:spMk id="38" creationId="{F168978B-C93E-362D-C8FE-5A79048E3FD1}"/>
          </ac:spMkLst>
        </pc:spChg>
        <pc:spChg chg="mod">
          <ac:chgData name="Badri, Sreenivas" userId="0b43dccd-042e-4be0-871d-afa1d90d6a2e" providerId="ADAL" clId="{A6A76911-CCB3-461B-98B5-E2DCFA935C9F}" dt="2024-10-24T12:20:38.789" v="299" actId="14100"/>
          <ac:spMkLst>
            <pc:docMk/>
            <pc:sldMk cId="1367759010" sldId="588"/>
            <ac:spMk id="40" creationId="{8F84B4E5-3DF5-E3A3-87C1-CC46E09B68AC}"/>
          </ac:spMkLst>
        </pc:spChg>
        <pc:spChg chg="mod">
          <ac:chgData name="Badri, Sreenivas" userId="0b43dccd-042e-4be0-871d-afa1d90d6a2e" providerId="ADAL" clId="{A6A76911-CCB3-461B-98B5-E2DCFA935C9F}" dt="2024-10-24T12:19:02.097" v="289" actId="1036"/>
          <ac:spMkLst>
            <pc:docMk/>
            <pc:sldMk cId="1367759010" sldId="588"/>
            <ac:spMk id="41" creationId="{7AAB836F-23AE-B9EC-777B-494ED303ACD7}"/>
          </ac:spMkLst>
        </pc:spChg>
        <pc:spChg chg="mod">
          <ac:chgData name="Badri, Sreenivas" userId="0b43dccd-042e-4be0-871d-afa1d90d6a2e" providerId="ADAL" clId="{A6A76911-CCB3-461B-98B5-E2DCFA935C9F}" dt="2024-10-24T12:26:42.743" v="497" actId="1036"/>
          <ac:spMkLst>
            <pc:docMk/>
            <pc:sldMk cId="1367759010" sldId="588"/>
            <ac:spMk id="45" creationId="{A8B296CF-89BF-A21C-30E4-3C25A415F79B}"/>
          </ac:spMkLst>
        </pc:spChg>
        <pc:spChg chg="mod">
          <ac:chgData name="Badri, Sreenivas" userId="0b43dccd-042e-4be0-871d-afa1d90d6a2e" providerId="ADAL" clId="{A6A76911-CCB3-461B-98B5-E2DCFA935C9F}" dt="2024-10-24T12:27:17.502" v="500" actId="14100"/>
          <ac:spMkLst>
            <pc:docMk/>
            <pc:sldMk cId="1367759010" sldId="588"/>
            <ac:spMk id="46" creationId="{258F6389-5056-30A5-20DD-6E03B20A6426}"/>
          </ac:spMkLst>
        </pc:spChg>
        <pc:spChg chg="mod">
          <ac:chgData name="Badri, Sreenivas" userId="0b43dccd-042e-4be0-871d-afa1d90d6a2e" providerId="ADAL" clId="{A6A76911-CCB3-461B-98B5-E2DCFA935C9F}" dt="2024-10-24T12:25:27.976" v="448" actId="1035"/>
          <ac:spMkLst>
            <pc:docMk/>
            <pc:sldMk cId="1367759010" sldId="588"/>
            <ac:spMk id="49" creationId="{C4CFD68A-8338-20FF-1D15-DA6E7E0B42DC}"/>
          </ac:spMkLst>
        </pc:spChg>
        <pc:spChg chg="mod">
          <ac:chgData name="Badri, Sreenivas" userId="0b43dccd-042e-4be0-871d-afa1d90d6a2e" providerId="ADAL" clId="{A6A76911-CCB3-461B-98B5-E2DCFA935C9F}" dt="2024-10-24T12:26:36.668" v="482" actId="1076"/>
          <ac:spMkLst>
            <pc:docMk/>
            <pc:sldMk cId="1367759010" sldId="588"/>
            <ac:spMk id="59" creationId="{3111D675-D684-D8CB-2FC9-424D6C033CC7}"/>
          </ac:spMkLst>
        </pc:spChg>
        <pc:cxnChg chg="mod">
          <ac:chgData name="Badri, Sreenivas" userId="0b43dccd-042e-4be0-871d-afa1d90d6a2e" providerId="ADAL" clId="{A6A76911-CCB3-461B-98B5-E2DCFA935C9F}" dt="2024-10-24T12:26:57.014" v="498" actId="14100"/>
          <ac:cxnSpMkLst>
            <pc:docMk/>
            <pc:sldMk cId="1367759010" sldId="588"/>
            <ac:cxnSpMk id="7" creationId="{7ABA8E16-40F8-6DE7-3654-1F5652E27357}"/>
          </ac:cxnSpMkLst>
        </pc:cxnChg>
        <pc:cxnChg chg="mod">
          <ac:chgData name="Badri, Sreenivas" userId="0b43dccd-042e-4be0-871d-afa1d90d6a2e" providerId="ADAL" clId="{A6A76911-CCB3-461B-98B5-E2DCFA935C9F}" dt="2024-10-24T12:24:02.098" v="402" actId="14100"/>
          <ac:cxnSpMkLst>
            <pc:docMk/>
            <pc:sldMk cId="1367759010" sldId="588"/>
            <ac:cxnSpMk id="8" creationId="{BCFAA3BE-1DF0-B1BA-D3A8-151B1601CC6A}"/>
          </ac:cxnSpMkLst>
        </pc:cxnChg>
        <pc:cxnChg chg="mod">
          <ac:chgData name="Badri, Sreenivas" userId="0b43dccd-042e-4be0-871d-afa1d90d6a2e" providerId="ADAL" clId="{A6A76911-CCB3-461B-98B5-E2DCFA935C9F}" dt="2024-10-24T12:28:02.831" v="505" actId="14100"/>
          <ac:cxnSpMkLst>
            <pc:docMk/>
            <pc:sldMk cId="1367759010" sldId="588"/>
            <ac:cxnSpMk id="9" creationId="{8712934A-26A9-BE81-294F-7959E8CC0F88}"/>
          </ac:cxnSpMkLst>
        </pc:cxnChg>
        <pc:cxnChg chg="del mod">
          <ac:chgData name="Badri, Sreenivas" userId="0b43dccd-042e-4be0-871d-afa1d90d6a2e" providerId="ADAL" clId="{A6A76911-CCB3-461B-98B5-E2DCFA935C9F}" dt="2024-10-24T12:21:48.484" v="308" actId="478"/>
          <ac:cxnSpMkLst>
            <pc:docMk/>
            <pc:sldMk cId="1367759010" sldId="588"/>
            <ac:cxnSpMk id="19" creationId="{FEC99DA3-0E15-3E33-06DE-669A0E837A28}"/>
          </ac:cxnSpMkLst>
        </pc:cxnChg>
        <pc:cxnChg chg="mod">
          <ac:chgData name="Badri, Sreenivas" userId="0b43dccd-042e-4be0-871d-afa1d90d6a2e" providerId="ADAL" clId="{A6A76911-CCB3-461B-98B5-E2DCFA935C9F}" dt="2024-10-24T12:29:33.578" v="521" actId="14100"/>
          <ac:cxnSpMkLst>
            <pc:docMk/>
            <pc:sldMk cId="1367759010" sldId="588"/>
            <ac:cxnSpMk id="33" creationId="{F4DB268F-57EF-D5F3-4C06-FF1106E59A1E}"/>
          </ac:cxnSpMkLst>
        </pc:cxnChg>
        <pc:cxnChg chg="add mod">
          <ac:chgData name="Badri, Sreenivas" userId="0b43dccd-042e-4be0-871d-afa1d90d6a2e" providerId="ADAL" clId="{A6A76911-CCB3-461B-98B5-E2DCFA935C9F}" dt="2024-10-24T12:28:50.440" v="512" actId="14100"/>
          <ac:cxnSpMkLst>
            <pc:docMk/>
            <pc:sldMk cId="1367759010" sldId="588"/>
            <ac:cxnSpMk id="50" creationId="{4D98C748-9BAB-5470-BBBB-6A0F865E7132}"/>
          </ac:cxnSpMkLst>
        </pc:cxnChg>
      </pc:sldChg>
      <pc:sldChg chg="modSp add del mod">
        <pc:chgData name="Badri, Sreenivas" userId="0b43dccd-042e-4be0-871d-afa1d90d6a2e" providerId="ADAL" clId="{A6A76911-CCB3-461B-98B5-E2DCFA935C9F}" dt="2024-10-24T18:32:45.997" v="1007" actId="47"/>
        <pc:sldMkLst>
          <pc:docMk/>
          <pc:sldMk cId="4151998067" sldId="589"/>
        </pc:sldMkLst>
        <pc:spChg chg="mod">
          <ac:chgData name="Badri, Sreenivas" userId="0b43dccd-042e-4be0-871d-afa1d90d6a2e" providerId="ADAL" clId="{A6A76911-CCB3-461B-98B5-E2DCFA935C9F}" dt="2024-10-24T14:27:42.378" v="558" actId="1076"/>
          <ac:spMkLst>
            <pc:docMk/>
            <pc:sldMk cId="4151998067" sldId="589"/>
            <ac:spMk id="12" creationId="{E021F118-260E-F037-9CFA-D81A17929FA6}"/>
          </ac:spMkLst>
        </pc:spChg>
        <pc:spChg chg="mod">
          <ac:chgData name="Badri, Sreenivas" userId="0b43dccd-042e-4be0-871d-afa1d90d6a2e" providerId="ADAL" clId="{A6A76911-CCB3-461B-98B5-E2DCFA935C9F}" dt="2024-10-24T14:29:29.809" v="590" actId="1076"/>
          <ac:spMkLst>
            <pc:docMk/>
            <pc:sldMk cId="4151998067" sldId="589"/>
            <ac:spMk id="21" creationId="{A5AA021C-15FE-AF84-3DE5-A4D44D5E07E3}"/>
          </ac:spMkLst>
        </pc:spChg>
        <pc:spChg chg="mod">
          <ac:chgData name="Badri, Sreenivas" userId="0b43dccd-042e-4be0-871d-afa1d90d6a2e" providerId="ADAL" clId="{A6A76911-CCB3-461B-98B5-E2DCFA935C9F}" dt="2024-10-24T14:29:43.880" v="593" actId="1076"/>
          <ac:spMkLst>
            <pc:docMk/>
            <pc:sldMk cId="4151998067" sldId="589"/>
            <ac:spMk id="22" creationId="{D63E1150-A6CE-E8EF-27D9-A13A443730CF}"/>
          </ac:spMkLst>
        </pc:spChg>
        <pc:spChg chg="mod">
          <ac:chgData name="Badri, Sreenivas" userId="0b43dccd-042e-4be0-871d-afa1d90d6a2e" providerId="ADAL" clId="{A6A76911-CCB3-461B-98B5-E2DCFA935C9F}" dt="2024-10-24T14:28:56.506" v="577" actId="1035"/>
          <ac:spMkLst>
            <pc:docMk/>
            <pc:sldMk cId="4151998067" sldId="589"/>
            <ac:spMk id="31" creationId="{A646BEF0-EAEE-C3E7-2D0D-8118E0E63277}"/>
          </ac:spMkLst>
        </pc:spChg>
        <pc:spChg chg="mod">
          <ac:chgData name="Badri, Sreenivas" userId="0b43dccd-042e-4be0-871d-afa1d90d6a2e" providerId="ADAL" clId="{A6A76911-CCB3-461B-98B5-E2DCFA935C9F}" dt="2024-10-24T14:29:23.147" v="589" actId="1076"/>
          <ac:spMkLst>
            <pc:docMk/>
            <pc:sldMk cId="4151998067" sldId="589"/>
            <ac:spMk id="45" creationId="{A8B296CF-89BF-A21C-30E4-3C25A415F79B}"/>
          </ac:spMkLst>
        </pc:spChg>
        <pc:spChg chg="mod">
          <ac:chgData name="Badri, Sreenivas" userId="0b43dccd-042e-4be0-871d-afa1d90d6a2e" providerId="ADAL" clId="{A6A76911-CCB3-461B-98B5-E2DCFA935C9F}" dt="2024-10-24T14:29:38.523" v="592" actId="1076"/>
          <ac:spMkLst>
            <pc:docMk/>
            <pc:sldMk cId="4151998067" sldId="589"/>
            <ac:spMk id="46" creationId="{258F6389-5056-30A5-20DD-6E03B20A6426}"/>
          </ac:spMkLst>
        </pc:spChg>
        <pc:spChg chg="mod">
          <ac:chgData name="Badri, Sreenivas" userId="0b43dccd-042e-4be0-871d-afa1d90d6a2e" providerId="ADAL" clId="{A6A76911-CCB3-461B-98B5-E2DCFA935C9F}" dt="2024-10-24T14:29:07.056" v="587" actId="14100"/>
          <ac:spMkLst>
            <pc:docMk/>
            <pc:sldMk cId="4151998067" sldId="589"/>
            <ac:spMk id="49" creationId="{C4CFD68A-8338-20FF-1D15-DA6E7E0B42DC}"/>
          </ac:spMkLst>
        </pc:spChg>
        <pc:spChg chg="mod">
          <ac:chgData name="Badri, Sreenivas" userId="0b43dccd-042e-4be0-871d-afa1d90d6a2e" providerId="ADAL" clId="{A6A76911-CCB3-461B-98B5-E2DCFA935C9F}" dt="2024-10-24T15:14:01.573" v="888" actId="1076"/>
          <ac:spMkLst>
            <pc:docMk/>
            <pc:sldMk cId="4151998067" sldId="589"/>
            <ac:spMk id="59" creationId="{3111D675-D684-D8CB-2FC9-424D6C033CC7}"/>
          </ac:spMkLst>
        </pc:spChg>
        <pc:cxnChg chg="mod">
          <ac:chgData name="Badri, Sreenivas" userId="0b43dccd-042e-4be0-871d-afa1d90d6a2e" providerId="ADAL" clId="{A6A76911-CCB3-461B-98B5-E2DCFA935C9F}" dt="2024-10-24T14:27:51.761" v="559" actId="14100"/>
          <ac:cxnSpMkLst>
            <pc:docMk/>
            <pc:sldMk cId="4151998067" sldId="589"/>
            <ac:cxnSpMk id="8" creationId="{BCFAA3BE-1DF0-B1BA-D3A8-151B1601CC6A}"/>
          </ac:cxnSpMkLst>
        </pc:cxnChg>
        <pc:cxnChg chg="mod">
          <ac:chgData name="Badri, Sreenivas" userId="0b43dccd-042e-4be0-871d-afa1d90d6a2e" providerId="ADAL" clId="{A6A76911-CCB3-461B-98B5-E2DCFA935C9F}" dt="2024-10-24T14:28:28.897" v="564" actId="14100"/>
          <ac:cxnSpMkLst>
            <pc:docMk/>
            <pc:sldMk cId="4151998067" sldId="589"/>
            <ac:cxnSpMk id="19" creationId="{FEC99DA3-0E15-3E33-06DE-669A0E837A28}"/>
          </ac:cxnSpMkLst>
        </pc:cxn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2E11038-C648-4BF3-8167-6AE1FF3EFDF1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A20C27A-FD2A-445A-A719-6C03AF8940F3}">
      <dgm:prSet phldrT="[Text]"/>
      <dgm:spPr>
        <a:solidFill>
          <a:srgbClr val="5B6770"/>
        </a:solidFill>
      </dgm:spPr>
      <dgm:t>
        <a:bodyPr/>
        <a:lstStyle/>
        <a:p>
          <a:r>
            <a:rPr lang="en-US"/>
            <a:t>Click to edit Master subtitle style</a:t>
          </a:r>
        </a:p>
      </dgm:t>
    </dgm:pt>
    <dgm:pt modelId="{70D27D20-9B5C-4ACA-A932-25F2CF915F48}" type="parTrans" cxnId="{A5351B5C-9190-4E1A-BDA3-BCFD1EA44514}">
      <dgm:prSet/>
      <dgm:spPr/>
      <dgm:t>
        <a:bodyPr/>
        <a:lstStyle/>
        <a:p>
          <a:endParaRPr lang="en-US"/>
        </a:p>
      </dgm:t>
    </dgm:pt>
    <dgm:pt modelId="{6F8B888A-19D7-43C8-BC5E-9BDE549DF313}" type="sibTrans" cxnId="{A5351B5C-9190-4E1A-BDA3-BCFD1EA44514}">
      <dgm:prSet/>
      <dgm:spPr/>
      <dgm:t>
        <a:bodyPr/>
        <a:lstStyle/>
        <a:p>
          <a:endParaRPr lang="en-US"/>
        </a:p>
      </dgm:t>
    </dgm:pt>
    <dgm:pt modelId="{E0CEC3AC-4F65-405E-9DD2-9D5A494B4AC7}">
      <dgm:prSet phldrT="[Text]"/>
      <dgm:spPr>
        <a:solidFill>
          <a:srgbClr val="00AEC7"/>
        </a:solidFill>
      </dgm:spPr>
      <dgm:t>
        <a:bodyPr/>
        <a:lstStyle/>
        <a:p>
          <a:r>
            <a:rPr lang="en-US"/>
            <a:t>Click to edit Master subtitle style</a:t>
          </a:r>
        </a:p>
      </dgm:t>
    </dgm:pt>
    <dgm:pt modelId="{EAB6D17A-4709-4A18-AFBB-0789B952020D}" type="parTrans" cxnId="{6C928428-284E-4E7D-9683-6F55F36228FB}">
      <dgm:prSet/>
      <dgm:spPr/>
      <dgm:t>
        <a:bodyPr/>
        <a:lstStyle/>
        <a:p>
          <a:endParaRPr lang="en-US"/>
        </a:p>
      </dgm:t>
    </dgm:pt>
    <dgm:pt modelId="{E80F0502-7CC7-44FF-B609-B9414F795B8A}" type="sibTrans" cxnId="{6C928428-284E-4E7D-9683-6F55F36228FB}">
      <dgm:prSet/>
      <dgm:spPr/>
      <dgm:t>
        <a:bodyPr/>
        <a:lstStyle/>
        <a:p>
          <a:endParaRPr lang="en-US"/>
        </a:p>
      </dgm:t>
    </dgm:pt>
    <dgm:pt modelId="{187606C4-A5C3-49B4-8A18-BB38CA4215D5}">
      <dgm:prSet phldrT="[Text]"/>
      <dgm:spPr>
        <a:solidFill>
          <a:srgbClr val="093C61"/>
        </a:solidFill>
      </dgm:spPr>
      <dgm:t>
        <a:bodyPr/>
        <a:lstStyle/>
        <a:p>
          <a:r>
            <a:rPr lang="en-US"/>
            <a:t>Click to edit Master subtitle style</a:t>
          </a:r>
        </a:p>
      </dgm:t>
    </dgm:pt>
    <dgm:pt modelId="{58AE02CB-D91D-41B6-A813-B4F035391B83}" type="parTrans" cxnId="{72D59750-5757-41CF-AF05-6C57B64FB7ED}">
      <dgm:prSet/>
      <dgm:spPr/>
      <dgm:t>
        <a:bodyPr/>
        <a:lstStyle/>
        <a:p>
          <a:endParaRPr lang="en-US"/>
        </a:p>
      </dgm:t>
    </dgm:pt>
    <dgm:pt modelId="{3CFCF34C-096A-4329-BCDD-0A8D1A075934}" type="sibTrans" cxnId="{72D59750-5757-41CF-AF05-6C57B64FB7ED}">
      <dgm:prSet/>
      <dgm:spPr/>
      <dgm:t>
        <a:bodyPr/>
        <a:lstStyle/>
        <a:p>
          <a:endParaRPr lang="en-US"/>
        </a:p>
      </dgm:t>
    </dgm:pt>
    <dgm:pt modelId="{075A3D39-E191-4C23-AF82-FED389D4714A}" type="pres">
      <dgm:prSet presAssocID="{32E11038-C648-4BF3-8167-6AE1FF3EFDF1}" presName="Name0" presStyleCnt="0">
        <dgm:presLayoutVars>
          <dgm:chMax val="7"/>
          <dgm:chPref val="7"/>
          <dgm:dir/>
        </dgm:presLayoutVars>
      </dgm:prSet>
      <dgm:spPr/>
    </dgm:pt>
    <dgm:pt modelId="{80725D32-2ED8-4B1F-81A2-9F7C840C4E0C}" type="pres">
      <dgm:prSet presAssocID="{32E11038-C648-4BF3-8167-6AE1FF3EFDF1}" presName="Name1" presStyleCnt="0"/>
      <dgm:spPr/>
    </dgm:pt>
    <dgm:pt modelId="{B6A82959-4BD9-4D99-A596-9C774D74AB1C}" type="pres">
      <dgm:prSet presAssocID="{32E11038-C648-4BF3-8167-6AE1FF3EFDF1}" presName="cycle" presStyleCnt="0"/>
      <dgm:spPr/>
    </dgm:pt>
    <dgm:pt modelId="{A2FCC776-BF52-47C4-92E4-17467F9AE6E1}" type="pres">
      <dgm:prSet presAssocID="{32E11038-C648-4BF3-8167-6AE1FF3EFDF1}" presName="srcNode" presStyleLbl="node1" presStyleIdx="0" presStyleCnt="3"/>
      <dgm:spPr/>
    </dgm:pt>
    <dgm:pt modelId="{6304DB4F-C21D-43CE-BC19-7FC9FE4143EB}" type="pres">
      <dgm:prSet presAssocID="{32E11038-C648-4BF3-8167-6AE1FF3EFDF1}" presName="conn" presStyleLbl="parChTrans1D2" presStyleIdx="0" presStyleCnt="1"/>
      <dgm:spPr/>
    </dgm:pt>
    <dgm:pt modelId="{0AC5C796-425F-48EC-9CE3-FF43A9E945D1}" type="pres">
      <dgm:prSet presAssocID="{32E11038-C648-4BF3-8167-6AE1FF3EFDF1}" presName="extraNode" presStyleLbl="node1" presStyleIdx="0" presStyleCnt="3"/>
      <dgm:spPr/>
    </dgm:pt>
    <dgm:pt modelId="{FEDB5C55-0F80-4976-AD26-0CEE89BEB7EA}" type="pres">
      <dgm:prSet presAssocID="{32E11038-C648-4BF3-8167-6AE1FF3EFDF1}" presName="dstNode" presStyleLbl="node1" presStyleIdx="0" presStyleCnt="3"/>
      <dgm:spPr/>
    </dgm:pt>
    <dgm:pt modelId="{89592E09-CC88-4904-BF5E-1629C8C5E634}" type="pres">
      <dgm:prSet presAssocID="{BA20C27A-FD2A-445A-A719-6C03AF8940F3}" presName="text_1" presStyleLbl="node1" presStyleIdx="0" presStyleCnt="3">
        <dgm:presLayoutVars>
          <dgm:bulletEnabled val="1"/>
        </dgm:presLayoutVars>
      </dgm:prSet>
      <dgm:spPr/>
    </dgm:pt>
    <dgm:pt modelId="{9A21976F-30D0-4847-9028-5756044BAAC3}" type="pres">
      <dgm:prSet presAssocID="{BA20C27A-FD2A-445A-A719-6C03AF8940F3}" presName="accent_1" presStyleCnt="0"/>
      <dgm:spPr/>
    </dgm:pt>
    <dgm:pt modelId="{36E4D279-9DCF-4996-B9DB-80023277EC34}" type="pres">
      <dgm:prSet presAssocID="{BA20C27A-FD2A-445A-A719-6C03AF8940F3}" presName="accentRepeatNode" presStyleLbl="solidFgAcc1" presStyleIdx="0" presStyleCnt="3"/>
      <dgm:spPr>
        <a:ln w="50800">
          <a:solidFill>
            <a:srgbClr val="5B6770"/>
          </a:solidFill>
        </a:ln>
      </dgm:spPr>
    </dgm:pt>
    <dgm:pt modelId="{FA8E3AD4-7354-43A8-B93D-74F840B6AEF6}" type="pres">
      <dgm:prSet presAssocID="{E0CEC3AC-4F65-405E-9DD2-9D5A494B4AC7}" presName="text_2" presStyleLbl="node1" presStyleIdx="1" presStyleCnt="3">
        <dgm:presLayoutVars>
          <dgm:bulletEnabled val="1"/>
        </dgm:presLayoutVars>
      </dgm:prSet>
      <dgm:spPr/>
    </dgm:pt>
    <dgm:pt modelId="{FDAFDD12-87AE-496F-A9BD-D8FA3C5C588E}" type="pres">
      <dgm:prSet presAssocID="{E0CEC3AC-4F65-405E-9DD2-9D5A494B4AC7}" presName="accent_2" presStyleCnt="0"/>
      <dgm:spPr/>
    </dgm:pt>
    <dgm:pt modelId="{CE0FEE12-C9DD-48AF-B095-635EAD24EB23}" type="pres">
      <dgm:prSet presAssocID="{E0CEC3AC-4F65-405E-9DD2-9D5A494B4AC7}" presName="accentRepeatNode" presStyleLbl="solidFgAcc1" presStyleIdx="1" presStyleCnt="3"/>
      <dgm:spPr>
        <a:ln w="50800">
          <a:solidFill>
            <a:srgbClr val="00AEC7"/>
          </a:solidFill>
        </a:ln>
      </dgm:spPr>
    </dgm:pt>
    <dgm:pt modelId="{30EB52CC-4F02-4C80-AAF8-62BFF5A038EA}" type="pres">
      <dgm:prSet presAssocID="{187606C4-A5C3-49B4-8A18-BB38CA4215D5}" presName="text_3" presStyleLbl="node1" presStyleIdx="2" presStyleCnt="3">
        <dgm:presLayoutVars>
          <dgm:bulletEnabled val="1"/>
        </dgm:presLayoutVars>
      </dgm:prSet>
      <dgm:spPr/>
    </dgm:pt>
    <dgm:pt modelId="{C8B76DD7-65EF-4958-B29D-8E09C2D14548}" type="pres">
      <dgm:prSet presAssocID="{187606C4-A5C3-49B4-8A18-BB38CA4215D5}" presName="accent_3" presStyleCnt="0"/>
      <dgm:spPr/>
    </dgm:pt>
    <dgm:pt modelId="{E96C1AF3-5332-4D40-8E92-7C851D843D9E}" type="pres">
      <dgm:prSet presAssocID="{187606C4-A5C3-49B4-8A18-BB38CA4215D5}" presName="accentRepeatNode" presStyleLbl="solidFgAcc1" presStyleIdx="2" presStyleCnt="3"/>
      <dgm:spPr>
        <a:ln w="50800">
          <a:solidFill>
            <a:srgbClr val="093C61"/>
          </a:solidFill>
        </a:ln>
      </dgm:spPr>
    </dgm:pt>
  </dgm:ptLst>
  <dgm:cxnLst>
    <dgm:cxn modelId="{6C928428-284E-4E7D-9683-6F55F36228FB}" srcId="{32E11038-C648-4BF3-8167-6AE1FF3EFDF1}" destId="{E0CEC3AC-4F65-405E-9DD2-9D5A494B4AC7}" srcOrd="1" destOrd="0" parTransId="{EAB6D17A-4709-4A18-AFBB-0789B952020D}" sibTransId="{E80F0502-7CC7-44FF-B609-B9414F795B8A}"/>
    <dgm:cxn modelId="{57C00C33-A140-4336-BF90-35942F94805A}" type="presOf" srcId="{187606C4-A5C3-49B4-8A18-BB38CA4215D5}" destId="{30EB52CC-4F02-4C80-AAF8-62BFF5A038EA}" srcOrd="0" destOrd="0" presId="urn:microsoft.com/office/officeart/2008/layout/VerticalCurvedList"/>
    <dgm:cxn modelId="{A5351B5C-9190-4E1A-BDA3-BCFD1EA44514}" srcId="{32E11038-C648-4BF3-8167-6AE1FF3EFDF1}" destId="{BA20C27A-FD2A-445A-A719-6C03AF8940F3}" srcOrd="0" destOrd="0" parTransId="{70D27D20-9B5C-4ACA-A932-25F2CF915F48}" sibTransId="{6F8B888A-19D7-43C8-BC5E-9BDE549DF313}"/>
    <dgm:cxn modelId="{53883844-14BD-4351-A151-F1F21DB11AA2}" type="presOf" srcId="{E0CEC3AC-4F65-405E-9DD2-9D5A494B4AC7}" destId="{FA8E3AD4-7354-43A8-B93D-74F840B6AEF6}" srcOrd="0" destOrd="0" presId="urn:microsoft.com/office/officeart/2008/layout/VerticalCurvedList"/>
    <dgm:cxn modelId="{72D59750-5757-41CF-AF05-6C57B64FB7ED}" srcId="{32E11038-C648-4BF3-8167-6AE1FF3EFDF1}" destId="{187606C4-A5C3-49B4-8A18-BB38CA4215D5}" srcOrd="2" destOrd="0" parTransId="{58AE02CB-D91D-41B6-A813-B4F035391B83}" sibTransId="{3CFCF34C-096A-4329-BCDD-0A8D1A075934}"/>
    <dgm:cxn modelId="{EBE72F74-33D1-4060-A3B4-F3A60F68D2DE}" type="presOf" srcId="{BA20C27A-FD2A-445A-A719-6C03AF8940F3}" destId="{89592E09-CC88-4904-BF5E-1629C8C5E634}" srcOrd="0" destOrd="0" presId="urn:microsoft.com/office/officeart/2008/layout/VerticalCurvedList"/>
    <dgm:cxn modelId="{44A009B9-4C6E-4056-A237-21B77C751944}" type="presOf" srcId="{32E11038-C648-4BF3-8167-6AE1FF3EFDF1}" destId="{075A3D39-E191-4C23-AF82-FED389D4714A}" srcOrd="0" destOrd="0" presId="urn:microsoft.com/office/officeart/2008/layout/VerticalCurvedList"/>
    <dgm:cxn modelId="{C12810DE-047C-44F0-893C-5DBF7D150250}" type="presOf" srcId="{6F8B888A-19D7-43C8-BC5E-9BDE549DF313}" destId="{6304DB4F-C21D-43CE-BC19-7FC9FE4143EB}" srcOrd="0" destOrd="0" presId="urn:microsoft.com/office/officeart/2008/layout/VerticalCurvedList"/>
    <dgm:cxn modelId="{C8DF18D6-9728-4B9E-8416-9844D37BED16}" type="presParOf" srcId="{075A3D39-E191-4C23-AF82-FED389D4714A}" destId="{80725D32-2ED8-4B1F-81A2-9F7C840C4E0C}" srcOrd="0" destOrd="0" presId="urn:microsoft.com/office/officeart/2008/layout/VerticalCurvedList"/>
    <dgm:cxn modelId="{E35D8989-C4EB-4877-88F9-278C7A5D79BE}" type="presParOf" srcId="{80725D32-2ED8-4B1F-81A2-9F7C840C4E0C}" destId="{B6A82959-4BD9-4D99-A596-9C774D74AB1C}" srcOrd="0" destOrd="0" presId="urn:microsoft.com/office/officeart/2008/layout/VerticalCurvedList"/>
    <dgm:cxn modelId="{2E10BBB5-BB5F-4213-81D6-299D4ED932F9}" type="presParOf" srcId="{B6A82959-4BD9-4D99-A596-9C774D74AB1C}" destId="{A2FCC776-BF52-47C4-92E4-17467F9AE6E1}" srcOrd="0" destOrd="0" presId="urn:microsoft.com/office/officeart/2008/layout/VerticalCurvedList"/>
    <dgm:cxn modelId="{5B23B201-EE0E-41FD-994F-D36FF4AEDA82}" type="presParOf" srcId="{B6A82959-4BD9-4D99-A596-9C774D74AB1C}" destId="{6304DB4F-C21D-43CE-BC19-7FC9FE4143EB}" srcOrd="1" destOrd="0" presId="urn:microsoft.com/office/officeart/2008/layout/VerticalCurvedList"/>
    <dgm:cxn modelId="{44830F56-0B6E-4957-B591-535E7C4AE88E}" type="presParOf" srcId="{B6A82959-4BD9-4D99-A596-9C774D74AB1C}" destId="{0AC5C796-425F-48EC-9CE3-FF43A9E945D1}" srcOrd="2" destOrd="0" presId="urn:microsoft.com/office/officeart/2008/layout/VerticalCurvedList"/>
    <dgm:cxn modelId="{B512C53B-041E-4F05-874B-6C14137472B2}" type="presParOf" srcId="{B6A82959-4BD9-4D99-A596-9C774D74AB1C}" destId="{FEDB5C55-0F80-4976-AD26-0CEE89BEB7EA}" srcOrd="3" destOrd="0" presId="urn:microsoft.com/office/officeart/2008/layout/VerticalCurvedList"/>
    <dgm:cxn modelId="{B5267D50-E7E0-4BB1-BFA8-A827CCA77309}" type="presParOf" srcId="{80725D32-2ED8-4B1F-81A2-9F7C840C4E0C}" destId="{89592E09-CC88-4904-BF5E-1629C8C5E634}" srcOrd="1" destOrd="0" presId="urn:microsoft.com/office/officeart/2008/layout/VerticalCurvedList"/>
    <dgm:cxn modelId="{B277B9AB-1A22-46B8-AB75-EA271659F9A9}" type="presParOf" srcId="{80725D32-2ED8-4B1F-81A2-9F7C840C4E0C}" destId="{9A21976F-30D0-4847-9028-5756044BAAC3}" srcOrd="2" destOrd="0" presId="urn:microsoft.com/office/officeart/2008/layout/VerticalCurvedList"/>
    <dgm:cxn modelId="{F63A9C37-6ADA-42F7-9567-B5030E7619A5}" type="presParOf" srcId="{9A21976F-30D0-4847-9028-5756044BAAC3}" destId="{36E4D279-9DCF-4996-B9DB-80023277EC34}" srcOrd="0" destOrd="0" presId="urn:microsoft.com/office/officeart/2008/layout/VerticalCurvedList"/>
    <dgm:cxn modelId="{F0AF24C9-085E-4E7F-84AF-44BDBD83C8D6}" type="presParOf" srcId="{80725D32-2ED8-4B1F-81A2-9F7C840C4E0C}" destId="{FA8E3AD4-7354-43A8-B93D-74F840B6AEF6}" srcOrd="3" destOrd="0" presId="urn:microsoft.com/office/officeart/2008/layout/VerticalCurvedList"/>
    <dgm:cxn modelId="{53C3BAA1-3CEB-4E9B-B244-D18A0E21044B}" type="presParOf" srcId="{80725D32-2ED8-4B1F-81A2-9F7C840C4E0C}" destId="{FDAFDD12-87AE-496F-A9BD-D8FA3C5C588E}" srcOrd="4" destOrd="0" presId="urn:microsoft.com/office/officeart/2008/layout/VerticalCurvedList"/>
    <dgm:cxn modelId="{D9AAB689-C278-446B-B50B-F0121693A922}" type="presParOf" srcId="{FDAFDD12-87AE-496F-A9BD-D8FA3C5C588E}" destId="{CE0FEE12-C9DD-48AF-B095-635EAD24EB23}" srcOrd="0" destOrd="0" presId="urn:microsoft.com/office/officeart/2008/layout/VerticalCurvedList"/>
    <dgm:cxn modelId="{6BE5BE6F-02B9-4318-9BB9-B7CD1051F0D2}" type="presParOf" srcId="{80725D32-2ED8-4B1F-81A2-9F7C840C4E0C}" destId="{30EB52CC-4F02-4C80-AAF8-62BFF5A038EA}" srcOrd="5" destOrd="0" presId="urn:microsoft.com/office/officeart/2008/layout/VerticalCurvedList"/>
    <dgm:cxn modelId="{37A2E405-9B83-4313-96A7-0A679F777B18}" type="presParOf" srcId="{80725D32-2ED8-4B1F-81A2-9F7C840C4E0C}" destId="{C8B76DD7-65EF-4958-B29D-8E09C2D14548}" srcOrd="6" destOrd="0" presId="urn:microsoft.com/office/officeart/2008/layout/VerticalCurvedList"/>
    <dgm:cxn modelId="{BA1CF7BF-1B96-48C4-ADB0-9317E5BC7454}" type="presParOf" srcId="{C8B76DD7-65EF-4958-B29D-8E09C2D14548}" destId="{E96C1AF3-5332-4D40-8E92-7C851D843D9E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304DB4F-C21D-43CE-BC19-7FC9FE4143EB}">
      <dsp:nvSpPr>
        <dsp:cNvPr id="0" name=""/>
        <dsp:cNvSpPr/>
      </dsp:nvSpPr>
      <dsp:spPr>
        <a:xfrm>
          <a:off x="-6201673" y="-949060"/>
          <a:ext cx="7384521" cy="7384521"/>
        </a:xfrm>
        <a:prstGeom prst="blockArc">
          <a:avLst>
            <a:gd name="adj1" fmla="val 18900000"/>
            <a:gd name="adj2" fmla="val 2700000"/>
            <a:gd name="adj3" fmla="val 293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9592E09-CC88-4904-BF5E-1629C8C5E634}">
      <dsp:nvSpPr>
        <dsp:cNvPr id="0" name=""/>
        <dsp:cNvSpPr/>
      </dsp:nvSpPr>
      <dsp:spPr>
        <a:xfrm>
          <a:off x="761512" y="548640"/>
          <a:ext cx="7697175" cy="1097280"/>
        </a:xfrm>
        <a:prstGeom prst="rect">
          <a:avLst/>
        </a:prstGeom>
        <a:solidFill>
          <a:srgbClr val="5B677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0966" tIns="86360" rIns="86360" bIns="86360" numCol="1" spcCol="1270" anchor="ctr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kern="1200"/>
            <a:t>Click to edit Master subtitle style</a:t>
          </a:r>
        </a:p>
      </dsp:txBody>
      <dsp:txXfrm>
        <a:off x="761512" y="548640"/>
        <a:ext cx="7697175" cy="1097280"/>
      </dsp:txXfrm>
    </dsp:sp>
    <dsp:sp modelId="{36E4D279-9DCF-4996-B9DB-80023277EC34}">
      <dsp:nvSpPr>
        <dsp:cNvPr id="0" name=""/>
        <dsp:cNvSpPr/>
      </dsp:nvSpPr>
      <dsp:spPr>
        <a:xfrm>
          <a:off x="75712" y="411480"/>
          <a:ext cx="1371600" cy="137160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50800" cap="flat" cmpd="sng" algn="ctr">
          <a:solidFill>
            <a:srgbClr val="5B677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A8E3AD4-7354-43A8-B93D-74F840B6AEF6}">
      <dsp:nvSpPr>
        <dsp:cNvPr id="0" name=""/>
        <dsp:cNvSpPr/>
      </dsp:nvSpPr>
      <dsp:spPr>
        <a:xfrm>
          <a:off x="1160373" y="2194560"/>
          <a:ext cx="7298314" cy="1097280"/>
        </a:xfrm>
        <a:prstGeom prst="rect">
          <a:avLst/>
        </a:prstGeom>
        <a:solidFill>
          <a:srgbClr val="00AEC7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0966" tIns="86360" rIns="86360" bIns="86360" numCol="1" spcCol="1270" anchor="ctr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kern="1200"/>
            <a:t>Click to edit Master subtitle style</a:t>
          </a:r>
        </a:p>
      </dsp:txBody>
      <dsp:txXfrm>
        <a:off x="1160373" y="2194560"/>
        <a:ext cx="7298314" cy="1097280"/>
      </dsp:txXfrm>
    </dsp:sp>
    <dsp:sp modelId="{CE0FEE12-C9DD-48AF-B095-635EAD24EB23}">
      <dsp:nvSpPr>
        <dsp:cNvPr id="0" name=""/>
        <dsp:cNvSpPr/>
      </dsp:nvSpPr>
      <dsp:spPr>
        <a:xfrm>
          <a:off x="474573" y="2057400"/>
          <a:ext cx="1371600" cy="137160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50800" cap="flat" cmpd="sng" algn="ctr">
          <a:solidFill>
            <a:srgbClr val="00AEC7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0EB52CC-4F02-4C80-AAF8-62BFF5A038EA}">
      <dsp:nvSpPr>
        <dsp:cNvPr id="0" name=""/>
        <dsp:cNvSpPr/>
      </dsp:nvSpPr>
      <dsp:spPr>
        <a:xfrm>
          <a:off x="761512" y="3840480"/>
          <a:ext cx="7697175" cy="1097280"/>
        </a:xfrm>
        <a:prstGeom prst="rect">
          <a:avLst/>
        </a:prstGeom>
        <a:solidFill>
          <a:srgbClr val="093C6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0966" tIns="86360" rIns="86360" bIns="86360" numCol="1" spcCol="1270" anchor="ctr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kern="1200"/>
            <a:t>Click to edit Master subtitle style</a:t>
          </a:r>
        </a:p>
      </dsp:txBody>
      <dsp:txXfrm>
        <a:off x="761512" y="3840480"/>
        <a:ext cx="7697175" cy="1097280"/>
      </dsp:txXfrm>
    </dsp:sp>
    <dsp:sp modelId="{E96C1AF3-5332-4D40-8E92-7C851D843D9E}">
      <dsp:nvSpPr>
        <dsp:cNvPr id="0" name=""/>
        <dsp:cNvSpPr/>
      </dsp:nvSpPr>
      <dsp:spPr>
        <a:xfrm>
          <a:off x="75712" y="3703320"/>
          <a:ext cx="1371600" cy="137160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50800" cap="flat" cmpd="sng" algn="ctr">
          <a:solidFill>
            <a:srgbClr val="093C6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11/8/2024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11/8/2024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Master" Target="../slideMasters/slideMaster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45377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2A0837FE-C71E-9CF6-AC64-3D795C3B5F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2A5C917-3A9B-FEDC-2C2D-7DCD85F5C1DF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949D2196-8960-8007-C0C0-62EFA03EA586}"/>
              </a:ext>
            </a:extLst>
          </p:cNvPr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5B05C1E4-0ADA-E143-5454-47ACE69FE9D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CB3C4B1-5703-0FC3-7F3A-467B71334E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B51E1165-2D5E-A8BA-AD01-59C2367A01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762000"/>
            <a:ext cx="8534400" cy="2209800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C1068C6B-C94E-547A-7102-71442E874B5D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304800" y="3124200"/>
            <a:ext cx="8534400" cy="2667000"/>
          </a:xfrm>
          <a:prstGeom prst="rect">
            <a:avLst/>
          </a:prstGeom>
          <a:solidFill>
            <a:srgbClr val="E6EBF0"/>
          </a:solidFill>
          <a:ln w="15875" cap="rnd">
            <a:solidFill>
              <a:schemeClr val="bg1">
                <a:lumMod val="85000"/>
                <a:alpha val="59000"/>
              </a:scheme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274320" rIns="274320" bIns="274320"/>
          <a:lstStyle>
            <a:lvl1pPr marL="0" indent="0">
              <a:buNone/>
              <a:defRPr sz="1600" b="0">
                <a:solidFill>
                  <a:schemeClr val="tx1"/>
                </a:solidFill>
              </a:defRPr>
            </a:lvl1pPr>
            <a:lvl2pPr>
              <a:defRPr sz="1400">
                <a:solidFill>
                  <a:schemeClr val="tx1"/>
                </a:solidFill>
              </a:defRPr>
            </a:lvl2pPr>
            <a:lvl3pPr>
              <a:defRPr sz="12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4810681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 Takeawa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2" descr="xdgdfgdfg">
            <a:extLst>
              <a:ext uri="{FF2B5EF4-FFF2-40B4-BE49-F238E27FC236}">
                <a16:creationId xmlns:a16="http://schemas.microsoft.com/office/drawing/2014/main" id="{11BF4596-49BD-5DCB-711C-47030A443E0E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304800" y="1058219"/>
            <a:ext cx="8534400" cy="194819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5875" cap="rnd">
            <a:solidFill>
              <a:srgbClr val="00AEC7">
                <a:alpha val="59000"/>
              </a:srgb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274320" rIns="274320" bIns="274320"/>
          <a:lstStyle>
            <a:lvl1pPr marL="0" indent="0">
              <a:buNone/>
              <a:defRPr sz="1600" b="0">
                <a:solidFill>
                  <a:schemeClr val="tx1"/>
                </a:solidFill>
              </a:defRPr>
            </a:lvl1pPr>
            <a:lvl2pPr>
              <a:defRPr sz="1400">
                <a:solidFill>
                  <a:schemeClr val="tx1"/>
                </a:solidFill>
              </a:defRPr>
            </a:lvl2pPr>
            <a:lvl3pPr>
              <a:defRPr sz="12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C2FC120C-B1CB-16E5-B00E-55E88FB1592E}"/>
              </a:ext>
            </a:extLst>
          </p:cNvPr>
          <p:cNvSpPr>
            <a:spLocks noGrp="1"/>
          </p:cNvSpPr>
          <p:nvPr>
            <p:ph idx="12"/>
          </p:nvPr>
        </p:nvSpPr>
        <p:spPr>
          <a:xfrm>
            <a:off x="304800" y="3524730"/>
            <a:ext cx="8534400" cy="2212106"/>
          </a:xfrm>
          <a:prstGeom prst="rect">
            <a:avLst/>
          </a:prstGeom>
          <a:solidFill>
            <a:schemeClr val="bg2"/>
          </a:solidFill>
          <a:ln w="15875" cap="rnd">
            <a:solidFill>
              <a:schemeClr val="bg1">
                <a:lumMod val="85000"/>
                <a:alpha val="59000"/>
              </a:scheme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274320" rIns="274320" bIns="274320"/>
          <a:lstStyle>
            <a:lvl1pPr marL="0" indent="0">
              <a:buNone/>
              <a:defRPr sz="1600" b="0">
                <a:solidFill>
                  <a:schemeClr val="tx1"/>
                </a:solidFill>
              </a:defRPr>
            </a:lvl1pPr>
            <a:lvl2pPr>
              <a:defRPr sz="1400">
                <a:solidFill>
                  <a:schemeClr val="tx1"/>
                </a:solidFill>
              </a:defRPr>
            </a:lvl2pPr>
            <a:lvl3pPr>
              <a:defRPr sz="12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2A0837FE-C71E-9CF6-AC64-3D795C3B5F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2A5C917-3A9B-FEDC-2C2D-7DCD85F5C1DF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949D2196-8960-8007-C0C0-62EFA03EA586}"/>
              </a:ext>
            </a:extLst>
          </p:cNvPr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5B05C1E4-0ADA-E143-5454-47ACE69FE9D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CB3C4B1-5703-0FC3-7F3A-467B71334E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88573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 2 (Gray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BDA98D29-CFFC-C296-B023-91A03EEC3E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E12A03F-8D2E-8532-3203-031013FA5A10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2FFCD6A5-9B36-D9E5-72F2-FBEA5B672AB9}"/>
              </a:ext>
            </a:extLst>
          </p:cNvPr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4EFC8874-25EC-5A5F-D57F-0691879F1F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762000"/>
            <a:ext cx="5410200" cy="5334000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9D7C7B98-DF84-E7E1-CF67-1DA50AD90673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5867400" y="914400"/>
            <a:ext cx="2971800" cy="5181600"/>
          </a:xfrm>
          <a:prstGeom prst="rect">
            <a:avLst/>
          </a:prstGeom>
          <a:solidFill>
            <a:srgbClr val="E6EBF0"/>
          </a:solidFill>
          <a:ln w="15875" cap="rnd">
            <a:solidFill>
              <a:schemeClr val="bg1">
                <a:lumMod val="85000"/>
                <a:alpha val="62000"/>
              </a:scheme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182880" rIns="274320" bIns="182880"/>
          <a:lstStyle>
            <a:lvl1pPr marL="0" indent="0">
              <a:buNone/>
              <a:defRPr sz="1600" b="0">
                <a:solidFill>
                  <a:schemeClr val="tx1"/>
                </a:solidFill>
              </a:defRPr>
            </a:lvl1pPr>
            <a:lvl2pPr>
              <a:defRPr sz="1400">
                <a:solidFill>
                  <a:schemeClr val="tx1"/>
                </a:solidFill>
              </a:defRPr>
            </a:lvl2pPr>
            <a:lvl3pPr>
              <a:defRPr sz="12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EC87C22B-ECB6-24C9-CA51-802C0CC5A9A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C902CBC-1565-53AF-76EE-5EA87EAAEDC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12400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hape Background with Col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4BF0DE-C10A-1045-5990-B1FA49AF9E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71C69C7-7D39-DEDD-BE1B-B8C046B0CA95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ADE78E12-A908-1977-15C5-27DAB2FF2F2B}"/>
              </a:ext>
            </a:extLst>
          </p:cNvPr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6">
            <a:extLst>
              <a:ext uri="{FF2B5EF4-FFF2-40B4-BE49-F238E27FC236}">
                <a16:creationId xmlns:a16="http://schemas.microsoft.com/office/drawing/2014/main" id="{18275120-314C-AFBD-B170-4B990F0EFBAF}"/>
              </a:ext>
            </a:extLst>
          </p:cNvPr>
          <p:cNvSpPr>
            <a:spLocks noGrp="1"/>
          </p:cNvSpPr>
          <p:nvPr>
            <p:ph type="body" sz="half" idx="17"/>
          </p:nvPr>
        </p:nvSpPr>
        <p:spPr>
          <a:xfrm>
            <a:off x="304801" y="1066800"/>
            <a:ext cx="8534400" cy="219136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5875" cap="rnd" cmpd="sng">
            <a:solidFill>
              <a:schemeClr val="accent1"/>
            </a:solidFill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182880" tIns="182880" rIns="182880" bIns="182880" numCol="2" spcCol="548640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2"/>
            <a:endParaRPr lang="en-US"/>
          </a:p>
          <a:p>
            <a:pPr lvl="2"/>
            <a:endParaRPr lang="en-US"/>
          </a:p>
          <a:p>
            <a:pPr lvl="2"/>
            <a:endParaRPr lang="en-US"/>
          </a:p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2"/>
            <a:endParaRPr lang="en-US"/>
          </a:p>
          <a:p>
            <a:pPr lvl="2"/>
            <a:endParaRPr lang="en-US"/>
          </a:p>
        </p:txBody>
      </p:sp>
      <p:sp>
        <p:nvSpPr>
          <p:cNvPr id="4" name="Text Placeholder 6">
            <a:extLst>
              <a:ext uri="{FF2B5EF4-FFF2-40B4-BE49-F238E27FC236}">
                <a16:creationId xmlns:a16="http://schemas.microsoft.com/office/drawing/2014/main" id="{9C95B286-9A86-1DCC-052D-7E695490B198}"/>
              </a:ext>
            </a:extLst>
          </p:cNvPr>
          <p:cNvSpPr>
            <a:spLocks noGrp="1"/>
          </p:cNvSpPr>
          <p:nvPr>
            <p:ph type="body" sz="half" idx="18"/>
          </p:nvPr>
        </p:nvSpPr>
        <p:spPr>
          <a:xfrm>
            <a:off x="304801" y="3574374"/>
            <a:ext cx="8534400" cy="2277547"/>
          </a:xfrm>
          <a:prstGeom prst="rect">
            <a:avLst/>
          </a:prstGeom>
          <a:solidFill>
            <a:srgbClr val="093C61"/>
          </a:solidFill>
          <a:ln w="15875" cap="rnd" cmpd="sng">
            <a:solidFill>
              <a:srgbClr val="093C61"/>
            </a:solidFill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182880" tIns="182880" rIns="182880" bIns="182880" numCol="3" spcCol="548640">
            <a:spAutoFit/>
          </a:bodyPr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  <a:lvl2pPr>
              <a:defRPr sz="1800">
                <a:solidFill>
                  <a:schemeClr val="bg1"/>
                </a:solidFill>
              </a:defRPr>
            </a:lvl2pPr>
            <a:lvl3pPr marL="914400" indent="0">
              <a:buNone/>
              <a:defRPr sz="1600">
                <a:solidFill>
                  <a:schemeClr val="bg1"/>
                </a:solidFill>
              </a:defRPr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2"/>
            <a:endParaRPr lang="en-US"/>
          </a:p>
          <a:p>
            <a:pPr lvl="0"/>
            <a:endParaRPr lang="en-US"/>
          </a:p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2"/>
            <a:endParaRPr lang="en-US"/>
          </a:p>
          <a:p>
            <a:pPr lvl="0"/>
            <a:endParaRPr lang="en-US"/>
          </a:p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2"/>
            <a:endParaRPr lang="en-US"/>
          </a:p>
          <a:p>
            <a:pPr lvl="2"/>
            <a:endParaRPr lang="en-US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4AF8B1A1-8352-B98E-3C78-48C46BD8F21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040D7F8C-7E87-E617-9858-400C5F8AC25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302936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304800" y="762000"/>
            <a:ext cx="4210050" cy="5029201"/>
          </a:xfrm>
          <a:prstGeom prst="rect">
            <a:avLst/>
          </a:prstGeom>
        </p:spPr>
        <p:txBody>
          <a:bodyPr lIns="274320" tIns="274320" rIns="274320" bIns="274320"/>
          <a:lstStyle>
            <a:lvl1pPr>
              <a:defRPr lang="en-US" sz="2000" dirty="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629150" y="762000"/>
            <a:ext cx="3886200" cy="5029201"/>
          </a:xfrm>
          <a:prstGeom prst="rect">
            <a:avLst/>
          </a:prstGeom>
        </p:spPr>
        <p:txBody>
          <a:bodyPr lIns="274320" tIns="274320" rIns="274320" bIns="274320"/>
          <a:lstStyle>
            <a:lvl1pPr>
              <a:defRPr sz="2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F6FD2C47-F578-2F9E-22DF-DA95B857A3B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2ED327A-7496-0E17-F5C8-2E5C3BB961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9405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 Placeholder 2">
            <a:extLst>
              <a:ext uri="{FF2B5EF4-FFF2-40B4-BE49-F238E27FC236}">
                <a16:creationId xmlns:a16="http://schemas.microsoft.com/office/drawing/2014/main" id="{A2E64688-55C6-E357-9586-99D476DEA0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81000" y="1240594"/>
            <a:ext cx="2743200" cy="576262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000">
                <a:solidFill>
                  <a:srgbClr val="00AEC7"/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22" name="Text Placeholder 6">
            <a:extLst>
              <a:ext uri="{FF2B5EF4-FFF2-40B4-BE49-F238E27FC236}">
                <a16:creationId xmlns:a16="http://schemas.microsoft.com/office/drawing/2014/main" id="{5647BB42-DB2F-5A0E-E38E-6058202FE98E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400516" y="1926394"/>
            <a:ext cx="2743200" cy="3941006"/>
          </a:xfrm>
          <a:prstGeom prst="rect">
            <a:avLst/>
          </a:prstGeom>
        </p:spPr>
        <p:txBody>
          <a:bodyPr/>
          <a:lstStyle>
            <a:lvl1pPr>
              <a:defRPr sz="14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Text Placeholder 2">
            <a:extLst>
              <a:ext uri="{FF2B5EF4-FFF2-40B4-BE49-F238E27FC236}">
                <a16:creationId xmlns:a16="http://schemas.microsoft.com/office/drawing/2014/main" id="{ACFE8832-28AD-B47C-8C26-31B963CA9E5A}"/>
              </a:ext>
            </a:extLst>
          </p:cNvPr>
          <p:cNvSpPr>
            <a:spLocks noGrp="1"/>
          </p:cNvSpPr>
          <p:nvPr>
            <p:ph type="body" idx="16"/>
          </p:nvPr>
        </p:nvSpPr>
        <p:spPr>
          <a:xfrm>
            <a:off x="3200400" y="1240594"/>
            <a:ext cx="2743200" cy="5762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>
                <a:solidFill>
                  <a:srgbClr val="00AEC7"/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24" name="Text Placeholder 6">
            <a:extLst>
              <a:ext uri="{FF2B5EF4-FFF2-40B4-BE49-F238E27FC236}">
                <a16:creationId xmlns:a16="http://schemas.microsoft.com/office/drawing/2014/main" id="{2945EFAC-694A-3BD3-547B-6671ECA14576}"/>
              </a:ext>
            </a:extLst>
          </p:cNvPr>
          <p:cNvSpPr>
            <a:spLocks noGrp="1"/>
          </p:cNvSpPr>
          <p:nvPr>
            <p:ph type="body" sz="half" idx="17"/>
          </p:nvPr>
        </p:nvSpPr>
        <p:spPr>
          <a:xfrm>
            <a:off x="3219916" y="1926394"/>
            <a:ext cx="2743200" cy="3941006"/>
          </a:xfrm>
          <a:prstGeom prst="rect">
            <a:avLst/>
          </a:prstGeom>
        </p:spPr>
        <p:txBody>
          <a:bodyPr/>
          <a:lstStyle>
            <a:lvl1pPr>
              <a:defRPr sz="14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25" name="Text Placeholder 2">
            <a:extLst>
              <a:ext uri="{FF2B5EF4-FFF2-40B4-BE49-F238E27FC236}">
                <a16:creationId xmlns:a16="http://schemas.microsoft.com/office/drawing/2014/main" id="{559C7A71-BBBF-254C-4D14-5F4DC1F4ED33}"/>
              </a:ext>
            </a:extLst>
          </p:cNvPr>
          <p:cNvSpPr>
            <a:spLocks noGrp="1"/>
          </p:cNvSpPr>
          <p:nvPr>
            <p:ph type="body" idx="18"/>
          </p:nvPr>
        </p:nvSpPr>
        <p:spPr>
          <a:xfrm>
            <a:off x="6000284" y="1237099"/>
            <a:ext cx="2743200" cy="576262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000">
                <a:solidFill>
                  <a:srgbClr val="00AEC7"/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26" name="Text Placeholder 6">
            <a:extLst>
              <a:ext uri="{FF2B5EF4-FFF2-40B4-BE49-F238E27FC236}">
                <a16:creationId xmlns:a16="http://schemas.microsoft.com/office/drawing/2014/main" id="{B003D11D-EC33-ECB2-82CF-2D9A887EAC5E}"/>
              </a:ext>
            </a:extLst>
          </p:cNvPr>
          <p:cNvSpPr>
            <a:spLocks noGrp="1"/>
          </p:cNvSpPr>
          <p:nvPr>
            <p:ph type="body" sz="half" idx="19"/>
          </p:nvPr>
        </p:nvSpPr>
        <p:spPr>
          <a:xfrm>
            <a:off x="6019800" y="1922899"/>
            <a:ext cx="2743200" cy="3941006"/>
          </a:xfrm>
          <a:prstGeom prst="rect">
            <a:avLst/>
          </a:prstGeom>
        </p:spPr>
        <p:txBody>
          <a:bodyPr/>
          <a:lstStyle>
            <a:lvl1pPr>
              <a:defRPr sz="14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00B85CC8-6F83-6404-ACAA-F1FA4529AE6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9AE8A331-9F84-084C-7267-CFE65AA7774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63796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with Sh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Diagram 7">
            <a:extLst>
              <a:ext uri="{FF2B5EF4-FFF2-40B4-BE49-F238E27FC236}">
                <a16:creationId xmlns:a16="http://schemas.microsoft.com/office/drawing/2014/main" id="{F9EE3F64-5084-626C-72A7-533838A69759}"/>
              </a:ext>
            </a:extLst>
          </p:cNvPr>
          <p:cNvGraphicFramePr/>
          <p:nvPr userDrawn="1">
            <p:extLst>
              <p:ext uri="{D42A27DB-BD31-4B8C-83A1-F6EECF244321}">
                <p14:modId xmlns:p14="http://schemas.microsoft.com/office/powerpoint/2010/main" val="2536825941"/>
              </p:ext>
            </p:extLst>
          </p:nvPr>
        </p:nvGraphicFramePr>
        <p:xfrm>
          <a:off x="304800" y="762000"/>
          <a:ext cx="8534400" cy="5486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Title 1">
            <a:extLst>
              <a:ext uri="{FF2B5EF4-FFF2-40B4-BE49-F238E27FC236}">
                <a16:creationId xmlns:a16="http://schemas.microsoft.com/office/drawing/2014/main" id="{440F2B08-EC92-A561-8BE4-EDCE8DB345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1FF5FC3-0BB0-C369-E541-DAB7BF2A7B43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DA8C3691-EDE4-B07C-F114-E502244790C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C7B83F30-EC1D-F71C-95D7-1B5BC9FD203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438666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70951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066800"/>
            <a:ext cx="8534400" cy="485323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324600"/>
            <a:ext cx="609600" cy="2968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299284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Footer text goes here.</a:t>
            </a:r>
          </a:p>
        </p:txBody>
      </p:sp>
      <p:sp>
        <p:nvSpPr>
          <p:cNvPr id="10" name="Slide Number Placeholder 5"/>
          <p:cNvSpPr txBox="1">
            <a:spLocks/>
          </p:cNvSpPr>
          <p:nvPr userDrawn="1"/>
        </p:nvSpPr>
        <p:spPr>
          <a:xfrm>
            <a:off x="8534400" y="6324600"/>
            <a:ext cx="609600" cy="2968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76364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2130429"/>
            <a:ext cx="8005618" cy="1470025"/>
          </a:xfrm>
          <a:prstGeom prst="rect">
            <a:avLst/>
          </a:prstGeom>
        </p:spPr>
        <p:txBody>
          <a:bodyPr/>
          <a:lstStyle>
            <a:lvl1pPr>
              <a:defRPr b="1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52418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561D9533-CB1D-41E2-A7CA-83FDF6B751C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441D418E-9C88-65C3-7644-3BFD9E325CB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83166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2438404"/>
            <a:ext cx="8005618" cy="1470025"/>
          </a:xfrm>
          <a:prstGeom prst="rect">
            <a:avLst/>
          </a:prstGeo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F378818-BDFE-F884-8C6C-4CCC2735F4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41FCBFE-0DE4-6F22-6E66-AE772DD05E9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58552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545B7A48-1656-2C3F-0296-FBEF4281ABE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F866302B-9158-11F4-3B77-9F86EAAEC23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87205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762001"/>
            <a:ext cx="8534400" cy="5280822"/>
          </a:xfrm>
          <a:prstGeom prst="rect">
            <a:avLst/>
          </a:prstGeom>
        </p:spPr>
        <p:txBody>
          <a:bodyPr lIns="274320" tIns="274320" rIns="274320" bIns="274320"/>
          <a:lstStyle>
            <a:lvl1pPr>
              <a:defRPr sz="2000" b="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400">
                <a:solidFill>
                  <a:schemeClr val="tx1"/>
                </a:solidFill>
              </a:defRPr>
            </a:lvl4pPr>
            <a:lvl5pPr>
              <a:defRPr sz="12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166858FE-C979-8B8E-03D2-C3C16DE57A6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C82599C-5AEF-12A9-5E15-1FCCC1DE3F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1117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hape Background with Col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4BF0DE-C10A-1045-5990-B1FA49AF9E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71C69C7-7D39-DEDD-BE1B-B8C046B0CA95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ADE78E12-A908-1977-15C5-27DAB2FF2F2B}"/>
              </a:ext>
            </a:extLst>
          </p:cNvPr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6">
            <a:extLst>
              <a:ext uri="{FF2B5EF4-FFF2-40B4-BE49-F238E27FC236}">
                <a16:creationId xmlns:a16="http://schemas.microsoft.com/office/drawing/2014/main" id="{18275120-314C-AFBD-B170-4B990F0EFBAF}"/>
              </a:ext>
            </a:extLst>
          </p:cNvPr>
          <p:cNvSpPr>
            <a:spLocks noGrp="1"/>
          </p:cNvSpPr>
          <p:nvPr>
            <p:ph type="body" sz="half" idx="17"/>
          </p:nvPr>
        </p:nvSpPr>
        <p:spPr>
          <a:xfrm>
            <a:off x="304800" y="762000"/>
            <a:ext cx="8534400" cy="2080570"/>
          </a:xfrm>
          <a:prstGeom prst="rect">
            <a:avLst/>
          </a:prstGeom>
          <a:noFill/>
          <a:ln w="15875" cap="rnd" cmpd="sng">
            <a:noFill/>
            <a:miter lim="800000"/>
          </a:ln>
          <a:effectLst/>
        </p:spPr>
        <p:txBody>
          <a:bodyPr wrap="square" lIns="274320" tIns="274320" rIns="274320" bIns="274320" numCol="1" spcCol="0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2"/>
            <a:endParaRPr lang="en-US"/>
          </a:p>
          <a:p>
            <a:pPr lvl="2"/>
            <a:endParaRPr lang="en-US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256E5B54-4089-96A7-2D9D-9DE3B556DE6C}"/>
              </a:ext>
            </a:extLst>
          </p:cNvPr>
          <p:cNvSpPr>
            <a:spLocks noGrp="1"/>
          </p:cNvSpPr>
          <p:nvPr>
            <p:ph type="body" sz="half" idx="18"/>
          </p:nvPr>
        </p:nvSpPr>
        <p:spPr>
          <a:xfrm>
            <a:off x="304800" y="4283179"/>
            <a:ext cx="8534400" cy="172354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5875" cap="rnd" cmpd="sng">
            <a:solidFill>
              <a:schemeClr val="accent1"/>
            </a:solidFill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274320" tIns="274320" rIns="274320" bIns="274320" numCol="1" spcCol="0">
            <a:spAutoFit/>
          </a:bodyPr>
          <a:lstStyle>
            <a:lvl1pPr marL="0" indent="0">
              <a:buNone/>
              <a:defRPr sz="1600" b="0">
                <a:solidFill>
                  <a:schemeClr val="tx1"/>
                </a:solidFill>
              </a:defRPr>
            </a:lvl1pPr>
            <a:lvl2pPr>
              <a:defRPr sz="1400">
                <a:solidFill>
                  <a:schemeClr val="tx1"/>
                </a:solidFill>
              </a:defRPr>
            </a:lvl2pPr>
            <a:lvl3pPr>
              <a:defRPr sz="1200">
                <a:solidFill>
                  <a:schemeClr val="tx1"/>
                </a:solidFill>
              </a:defRPr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2"/>
            <a:endParaRPr lang="en-US"/>
          </a:p>
          <a:p>
            <a:pPr lvl="2"/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56C41BB5-1EEC-FCDB-01DA-7245FD308E5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EDE784D3-CB7A-BC89-24C2-BFB1A76006C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66570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ate with Captions (Aqua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04800" y="762000"/>
            <a:ext cx="5181600" cy="5486400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87CE442-37B7-476C-9FE8-E96267B02A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0D15576-9FF6-A891-FEC4-42E2548A9FC7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8556E2A8-9379-D337-6383-63A755F631AD}"/>
              </a:ext>
            </a:extLst>
          </p:cNvPr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Footer Placeholder 4">
            <a:extLst>
              <a:ext uri="{FF2B5EF4-FFF2-40B4-BE49-F238E27FC236}">
                <a16:creationId xmlns:a16="http://schemas.microsoft.com/office/drawing/2014/main" id="{55758650-6057-27BA-3042-74E6ED3D258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5F3A14D9-11BE-48EC-BFD4-7B66ECAF99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E2DD23C-49EE-C657-D737-13CB53F52F7D}"/>
              </a:ext>
            </a:extLst>
          </p:cNvPr>
          <p:cNvSpPr txBox="1"/>
          <p:nvPr userDrawn="1"/>
        </p:nvSpPr>
        <p:spPr>
          <a:xfrm>
            <a:off x="5638800" y="914400"/>
            <a:ext cx="3124200" cy="129266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5875">
            <a:solidFill>
              <a:srgbClr val="00AEC7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182880" tIns="182880" rIns="182880" bIns="182880" rtlCol="0">
            <a:spAutoFit/>
          </a:bodyPr>
          <a:lstStyle/>
          <a:p>
            <a:pPr lvl="0"/>
            <a:r>
              <a:rPr lang="en-US" sz="1600">
                <a:solidFill>
                  <a:schemeClr val="tx1"/>
                </a:solidFill>
              </a:rPr>
              <a:t>Click to edit Master text styles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>
                <a:solidFill>
                  <a:schemeClr val="tx1"/>
                </a:solidFill>
              </a:rPr>
              <a:t>Second level</a:t>
            </a:r>
          </a:p>
          <a:p>
            <a:pPr marL="1085850" lvl="2" indent="-171450">
              <a:buFont typeface="Arial" panose="020B0604020202020204" pitchFamily="34" charset="0"/>
              <a:buChar char="•"/>
            </a:pPr>
            <a:r>
              <a:rPr lang="en-US" sz="1200">
                <a:solidFill>
                  <a:schemeClr val="tx1"/>
                </a:solidFill>
              </a:rPr>
              <a:t>Third level</a:t>
            </a:r>
          </a:p>
          <a:p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32911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 (Gray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A08BA54D-6CCD-C3E8-6751-1276B8364E6C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5486400" y="0"/>
            <a:ext cx="3657600" cy="6318504"/>
          </a:xfrm>
          <a:prstGeom prst="rect">
            <a:avLst/>
          </a:prstGeom>
          <a:solidFill>
            <a:srgbClr val="E6EBF0"/>
          </a:solidFill>
        </p:spPr>
        <p:txBody>
          <a:bodyPr lIns="274320" tIns="1051560" rIns="274320" bIns="731520"/>
          <a:lstStyle>
            <a:lvl1pPr marL="0" indent="0">
              <a:buNone/>
              <a:defRPr sz="2000" b="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400">
                <a:solidFill>
                  <a:schemeClr val="tx1"/>
                </a:solidFill>
              </a:defRPr>
            </a:lvl4pPr>
            <a:lvl5pPr>
              <a:defRPr sz="12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04800" y="762000"/>
            <a:ext cx="5181600" cy="5257800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0">
                <a:solidFill>
                  <a:schemeClr val="tx1"/>
                </a:solidFill>
                <a:latin typeface="+mj-lt"/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400">
                <a:solidFill>
                  <a:schemeClr val="tx1"/>
                </a:solidFill>
              </a:defRPr>
            </a:lvl4pPr>
            <a:lvl5pPr>
              <a:defRPr sz="12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4CC83710-C64D-1BD2-447D-28FF58823C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8FF9252-B1FC-9936-53BB-BEE6DD5CEFBE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060D07C2-2A38-B953-E52E-4EBD6A8D19A2}"/>
              </a:ext>
            </a:extLst>
          </p:cNvPr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4FB953F4-81A3-8A2B-DF43-0A159C2AAB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FF00FF52-E6F1-3C2A-4808-5A12AA3953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33229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 (Blue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E560A137-FB98-0536-3809-C26CC3FAD5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762000"/>
            <a:ext cx="4572000" cy="5410200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0">
                <a:solidFill>
                  <a:schemeClr val="tx1"/>
                </a:solidFill>
                <a:latin typeface="+mj-lt"/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400">
                <a:solidFill>
                  <a:schemeClr val="tx1"/>
                </a:solidFill>
              </a:defRPr>
            </a:lvl4pPr>
            <a:lvl5pPr>
              <a:defRPr sz="12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15AB1D34-51BB-4778-251A-21036E98CE5C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5486400" y="0"/>
            <a:ext cx="3657600" cy="6318504"/>
          </a:xfrm>
          <a:prstGeom prst="rect">
            <a:avLst/>
          </a:prstGeom>
          <a:solidFill>
            <a:srgbClr val="E6EBF0"/>
          </a:solidFill>
        </p:spPr>
        <p:txBody>
          <a:bodyPr lIns="274320" tIns="1005840" rIns="274320" bIns="731520"/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400">
                <a:solidFill>
                  <a:schemeClr val="tx1"/>
                </a:solidFill>
              </a:defRPr>
            </a:lvl4pPr>
            <a:lvl5pPr>
              <a:defRPr sz="12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796BAD60-5C45-1A72-0429-2EA7A0968D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A60EBBE-A2F2-20F7-8FB9-432D577E3F22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130BE998-F70B-DF4E-4F08-F7692DA494DE}"/>
              </a:ext>
            </a:extLst>
          </p:cNvPr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08A006D7-B111-59A0-C107-A7629026341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025D1E40-D3DE-D4F4-AD78-7AD3CD8F1D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83138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13" Type="http://schemas.openxmlformats.org/officeDocument/2006/relationships/slideLayout" Target="../slideLayouts/slideLayout14.xml"/><Relationship Id="rId18" Type="http://schemas.openxmlformats.org/officeDocument/2006/relationships/image" Target="../media/image2.png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slideLayout" Target="../slideLayouts/slideLayout13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6" Type="http://schemas.openxmlformats.org/officeDocument/2006/relationships/slideLayout" Target="../slideLayouts/slideLayout17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5" Type="http://schemas.openxmlformats.org/officeDocument/2006/relationships/slideLayout" Target="../slideLayouts/slideLayout6.xml"/><Relationship Id="rId1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Relationship Id="rId14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657600" y="0"/>
            <a:ext cx="5486400" cy="6858000"/>
          </a:xfrm>
          <a:prstGeom prst="rect">
            <a:avLst/>
          </a:prstGeom>
          <a:solidFill>
            <a:srgbClr val="E6EBF0"/>
          </a:solidFill>
          <a:ln>
            <a:noFill/>
          </a:ln>
          <a:effectLst>
            <a:outerShdw blurRad="50800" dist="50800" dir="11400000" algn="tr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014" y="2876281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76969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4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164D7AF-E2F5-1599-41AA-3C3E7364C4D0}"/>
              </a:ext>
            </a:extLst>
          </p:cNvPr>
          <p:cNvSpPr/>
          <p:nvPr userDrawn="1"/>
        </p:nvSpPr>
        <p:spPr>
          <a:xfrm>
            <a:off x="8534402" y="6324604"/>
            <a:ext cx="533399" cy="53339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chemeClr val="bg2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BC265F66-6D17-D963-C0E8-D5570992A0F6}"/>
              </a:ext>
            </a:extLst>
          </p:cNvPr>
          <p:cNvSpPr/>
          <p:nvPr userDrawn="1"/>
        </p:nvSpPr>
        <p:spPr>
          <a:xfrm>
            <a:off x="9019630" y="6324600"/>
            <a:ext cx="124369" cy="533396"/>
          </a:xfrm>
          <a:prstGeom prst="rect">
            <a:avLst/>
          </a:prstGeom>
          <a:solidFill>
            <a:schemeClr val="tx2"/>
          </a:solidFill>
          <a:ln w="952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3246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324604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096000"/>
            <a:ext cx="1181868" cy="457200"/>
          </a:xfrm>
          <a:prstGeom prst="rect">
            <a:avLst/>
          </a:prstGeom>
        </p:spPr>
      </p:pic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415D4E-E4EE-28DF-8C01-159908B931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D58BBB7-4F61-67AB-A4FB-BF4DCCE49743}"/>
              </a:ext>
            </a:extLst>
          </p:cNvPr>
          <p:cNvSpPr txBox="1"/>
          <p:nvPr userDrawn="1"/>
        </p:nvSpPr>
        <p:spPr>
          <a:xfrm>
            <a:off x="54675" y="6324600"/>
            <a:ext cx="28409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endParaRPr lang="en-US" sz="1000" b="0" baseline="0">
              <a:solidFill>
                <a:schemeClr val="tx1"/>
              </a:solidFill>
            </a:endParaRPr>
          </a:p>
          <a:p>
            <a:pPr algn="l"/>
            <a:r>
              <a:rPr lang="en-US" sz="1000" b="0" baseline="0">
                <a:solidFill>
                  <a:schemeClr val="tx1"/>
                </a:solidFill>
              </a:rPr>
              <a:t>Public</a:t>
            </a:r>
            <a:endParaRPr lang="en-US" sz="1000" b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96416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736" r:id="rId2"/>
    <p:sldLayoutId id="2147483665" r:id="rId3"/>
    <p:sldLayoutId id="2147483738" r:id="rId4"/>
    <p:sldLayoutId id="2147483739" r:id="rId5"/>
    <p:sldLayoutId id="2147483719" r:id="rId6"/>
    <p:sldLayoutId id="2147483713" r:id="rId7"/>
    <p:sldLayoutId id="2147483714" r:id="rId8"/>
    <p:sldLayoutId id="2147483716" r:id="rId9"/>
    <p:sldLayoutId id="2147483740" r:id="rId10"/>
    <p:sldLayoutId id="2147483717" r:id="rId11"/>
    <p:sldLayoutId id="2147483720" r:id="rId12"/>
    <p:sldLayoutId id="2147483666" r:id="rId13"/>
    <p:sldLayoutId id="2147483737" r:id="rId14"/>
    <p:sldLayoutId id="2147483721" r:id="rId15"/>
    <p:sldLayoutId id="2147483755" r:id="rId16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mailto:Sreenivas.Badri@ercot.com" TargetMode="External"/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918751" y="1910252"/>
            <a:ext cx="54102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tx2"/>
                </a:solidFill>
              </a:rPr>
              <a:t> RTC+B Market Submissions – Digital Certificate Plan</a:t>
            </a:r>
          </a:p>
          <a:p>
            <a:endParaRPr lang="en-US" dirty="0">
              <a:solidFill>
                <a:schemeClr val="tx2"/>
              </a:solidFill>
            </a:endParaRPr>
          </a:p>
          <a:p>
            <a:r>
              <a:rPr lang="en-US" dirty="0">
                <a:solidFill>
                  <a:schemeClr val="tx2"/>
                </a:solidFill>
              </a:rPr>
              <a:t>Sreenivas Badri</a:t>
            </a:r>
          </a:p>
          <a:p>
            <a:endParaRPr lang="en-US" dirty="0">
              <a:solidFill>
                <a:schemeClr val="tx2"/>
              </a:solidFill>
            </a:endParaRPr>
          </a:p>
          <a:p>
            <a:r>
              <a:rPr lang="en-US" dirty="0">
                <a:solidFill>
                  <a:schemeClr val="tx2"/>
                </a:solidFill>
              </a:rPr>
              <a:t>November 13, 2024</a:t>
            </a:r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EE073E-A2DA-A587-98D1-BAF73DD4F1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RTC+B Market Trials – Submissions Testing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038B99B-955F-FC02-4C13-E42D7C4395E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2</a:t>
            </a:fld>
            <a:endParaRPr lang="en-US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432EA395-DB54-3F64-5536-447836AD1510}"/>
              </a:ext>
            </a:extLst>
          </p:cNvPr>
          <p:cNvCxnSpPr>
            <a:cxnSpLocks/>
          </p:cNvCxnSpPr>
          <p:nvPr/>
        </p:nvCxnSpPr>
        <p:spPr>
          <a:xfrm>
            <a:off x="7829969" y="3329425"/>
            <a:ext cx="0" cy="1909407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4B56E7AA-B0AA-F8A4-03C0-772097E43733}"/>
              </a:ext>
            </a:extLst>
          </p:cNvPr>
          <p:cNvCxnSpPr>
            <a:cxnSpLocks/>
          </p:cNvCxnSpPr>
          <p:nvPr/>
        </p:nvCxnSpPr>
        <p:spPr>
          <a:xfrm flipH="1">
            <a:off x="5935813" y="3530984"/>
            <a:ext cx="10959" cy="1634875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E86BD9EA-04D3-5192-8A4C-9C13ACBDC88C}"/>
              </a:ext>
            </a:extLst>
          </p:cNvPr>
          <p:cNvCxnSpPr>
            <a:cxnSpLocks/>
          </p:cNvCxnSpPr>
          <p:nvPr/>
        </p:nvCxnSpPr>
        <p:spPr>
          <a:xfrm>
            <a:off x="4176229" y="3523791"/>
            <a:ext cx="3868" cy="1715041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6AF821DA-F9F0-121B-DCEF-D21CD50EC5DB}"/>
              </a:ext>
            </a:extLst>
          </p:cNvPr>
          <p:cNvCxnSpPr>
            <a:cxnSpLocks/>
          </p:cNvCxnSpPr>
          <p:nvPr/>
        </p:nvCxnSpPr>
        <p:spPr>
          <a:xfrm flipH="1">
            <a:off x="2583277" y="3425717"/>
            <a:ext cx="28969" cy="1626392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602C4D7E-6DA5-0D77-77C6-D8BCF97BF645}"/>
              </a:ext>
            </a:extLst>
          </p:cNvPr>
          <p:cNvCxnSpPr>
            <a:cxnSpLocks/>
          </p:cNvCxnSpPr>
          <p:nvPr/>
        </p:nvCxnSpPr>
        <p:spPr>
          <a:xfrm flipH="1">
            <a:off x="1111123" y="3425717"/>
            <a:ext cx="2067" cy="1813115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>
            <a:extLst>
              <a:ext uri="{FF2B5EF4-FFF2-40B4-BE49-F238E27FC236}">
                <a16:creationId xmlns:a16="http://schemas.microsoft.com/office/drawing/2014/main" id="{F3D699CA-08E4-9E42-CADB-AB03667EDF9C}"/>
              </a:ext>
            </a:extLst>
          </p:cNvPr>
          <p:cNvSpPr/>
          <p:nvPr/>
        </p:nvSpPr>
        <p:spPr>
          <a:xfrm>
            <a:off x="2597121" y="4324432"/>
            <a:ext cx="1582976" cy="914400"/>
          </a:xfrm>
          <a:prstGeom prst="rect">
            <a:avLst/>
          </a:prstGeom>
          <a:solidFill>
            <a:srgbClr val="FFFF0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100" b="1" dirty="0">
                <a:solidFill>
                  <a:schemeClr val="tx1"/>
                </a:solidFill>
              </a:rPr>
              <a:t>RTC QSE </a:t>
            </a:r>
          </a:p>
          <a:p>
            <a:pPr algn="ctr"/>
            <a:r>
              <a:rPr lang="en-US" sz="1100" b="1" dirty="0">
                <a:solidFill>
                  <a:schemeClr val="tx1"/>
                </a:solidFill>
              </a:rPr>
              <a:t>Submission Testing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C6B17F2-3C08-2302-8445-CB00D94EB984}"/>
              </a:ext>
            </a:extLst>
          </p:cNvPr>
          <p:cNvSpPr/>
          <p:nvPr/>
        </p:nvSpPr>
        <p:spPr>
          <a:xfrm>
            <a:off x="4164625" y="4324432"/>
            <a:ext cx="1744729" cy="914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50" b="1" dirty="0">
                <a:solidFill>
                  <a:schemeClr val="tx1"/>
                </a:solidFill>
              </a:rPr>
              <a:t>Open-loop </a:t>
            </a:r>
          </a:p>
          <a:p>
            <a:pPr algn="ctr"/>
            <a:r>
              <a:rPr lang="en-US" sz="1050" b="1" dirty="0">
                <a:solidFill>
                  <a:schemeClr val="tx1"/>
                </a:solidFill>
              </a:rPr>
              <a:t>RTC SCED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8D0A913-0373-55DD-393C-9698F1531495}"/>
              </a:ext>
            </a:extLst>
          </p:cNvPr>
          <p:cNvSpPr/>
          <p:nvPr/>
        </p:nvSpPr>
        <p:spPr>
          <a:xfrm>
            <a:off x="5929429" y="4333236"/>
            <a:ext cx="1883647" cy="910365"/>
          </a:xfrm>
          <a:prstGeom prst="rect">
            <a:avLst/>
          </a:prstGeom>
          <a:solidFill>
            <a:srgbClr val="F8948A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50" b="1" dirty="0">
                <a:solidFill>
                  <a:schemeClr val="tx1"/>
                </a:solidFill>
              </a:rPr>
              <a:t>Ongoing Open-Loop</a:t>
            </a:r>
          </a:p>
          <a:p>
            <a:pPr algn="ctr"/>
            <a:r>
              <a:rPr lang="en-US" sz="1050" b="1" dirty="0">
                <a:solidFill>
                  <a:schemeClr val="tx1"/>
                </a:solidFill>
              </a:rPr>
              <a:t>&amp; Periodic Closed-loop SCED/LFC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3E6A8EC-602D-52C5-681F-FDE20C44B69A}"/>
              </a:ext>
            </a:extLst>
          </p:cNvPr>
          <p:cNvSpPr/>
          <p:nvPr/>
        </p:nvSpPr>
        <p:spPr>
          <a:xfrm>
            <a:off x="2619727" y="3755508"/>
            <a:ext cx="789194" cy="381000"/>
          </a:xfrm>
          <a:prstGeom prst="rect">
            <a:avLst/>
          </a:prstGeom>
          <a:solidFill>
            <a:srgbClr val="E6EBF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>
                <a:solidFill>
                  <a:schemeClr val="tx1"/>
                </a:solidFill>
              </a:rPr>
              <a:t>May 2025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C8805885-A828-2846-4673-202F743E914B}"/>
              </a:ext>
            </a:extLst>
          </p:cNvPr>
          <p:cNvSpPr/>
          <p:nvPr/>
        </p:nvSpPr>
        <p:spPr>
          <a:xfrm>
            <a:off x="3362585" y="3755508"/>
            <a:ext cx="817512" cy="381000"/>
          </a:xfrm>
          <a:prstGeom prst="rect">
            <a:avLst/>
          </a:prstGeom>
          <a:solidFill>
            <a:srgbClr val="E6EBF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>
                <a:solidFill>
                  <a:schemeClr val="tx1"/>
                </a:solidFill>
              </a:rPr>
              <a:t>June 2025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FD4E8743-102F-FB1D-9B6B-AD100B9C0D78}"/>
              </a:ext>
            </a:extLst>
          </p:cNvPr>
          <p:cNvSpPr/>
          <p:nvPr/>
        </p:nvSpPr>
        <p:spPr>
          <a:xfrm>
            <a:off x="4151305" y="3755508"/>
            <a:ext cx="845119" cy="381000"/>
          </a:xfrm>
          <a:prstGeom prst="rect">
            <a:avLst/>
          </a:prstGeom>
          <a:solidFill>
            <a:srgbClr val="E6EBF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>
                <a:solidFill>
                  <a:schemeClr val="tx1"/>
                </a:solidFill>
              </a:rPr>
              <a:t>July 2025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FC08158C-ECD3-E82B-8AB3-711240B91C4B}"/>
              </a:ext>
            </a:extLst>
          </p:cNvPr>
          <p:cNvSpPr/>
          <p:nvPr/>
        </p:nvSpPr>
        <p:spPr>
          <a:xfrm>
            <a:off x="4971533" y="3764177"/>
            <a:ext cx="796539" cy="381000"/>
          </a:xfrm>
          <a:prstGeom prst="rect">
            <a:avLst/>
          </a:prstGeom>
          <a:solidFill>
            <a:srgbClr val="E6EBF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>
                <a:solidFill>
                  <a:schemeClr val="tx1"/>
                </a:solidFill>
              </a:rPr>
              <a:t>Aug 2025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786F822E-F3D8-7A1B-E090-66886E508A04}"/>
              </a:ext>
            </a:extLst>
          </p:cNvPr>
          <p:cNvSpPr/>
          <p:nvPr/>
        </p:nvSpPr>
        <p:spPr>
          <a:xfrm>
            <a:off x="5748506" y="3764177"/>
            <a:ext cx="758718" cy="381000"/>
          </a:xfrm>
          <a:prstGeom prst="rect">
            <a:avLst/>
          </a:prstGeom>
          <a:solidFill>
            <a:srgbClr val="E6EBF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>
                <a:solidFill>
                  <a:schemeClr val="tx1"/>
                </a:solidFill>
              </a:rPr>
              <a:t>Sep 2025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7093DE43-BCE4-007B-D34C-DDB8427232E7}"/>
              </a:ext>
            </a:extLst>
          </p:cNvPr>
          <p:cNvSpPr/>
          <p:nvPr/>
        </p:nvSpPr>
        <p:spPr>
          <a:xfrm>
            <a:off x="6486711" y="3764177"/>
            <a:ext cx="603818" cy="381000"/>
          </a:xfrm>
          <a:prstGeom prst="rect">
            <a:avLst/>
          </a:prstGeom>
          <a:solidFill>
            <a:srgbClr val="E6EBF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>
                <a:solidFill>
                  <a:schemeClr val="tx1"/>
                </a:solidFill>
              </a:rPr>
              <a:t>Oct 2025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F4840482-0DC6-A785-530F-C68F599B1B2A}"/>
              </a:ext>
            </a:extLst>
          </p:cNvPr>
          <p:cNvSpPr/>
          <p:nvPr/>
        </p:nvSpPr>
        <p:spPr>
          <a:xfrm>
            <a:off x="7068495" y="3764177"/>
            <a:ext cx="717282" cy="381000"/>
          </a:xfrm>
          <a:prstGeom prst="rect">
            <a:avLst/>
          </a:prstGeom>
          <a:solidFill>
            <a:srgbClr val="E6EBF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>
                <a:solidFill>
                  <a:schemeClr val="tx1"/>
                </a:solidFill>
              </a:rPr>
              <a:t>Nov 2025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5DECCFC7-82D7-C09B-F4C1-AE4A468847B0}"/>
              </a:ext>
            </a:extLst>
          </p:cNvPr>
          <p:cNvSpPr/>
          <p:nvPr/>
        </p:nvSpPr>
        <p:spPr>
          <a:xfrm>
            <a:off x="7785777" y="3764177"/>
            <a:ext cx="1091523" cy="381000"/>
          </a:xfrm>
          <a:prstGeom prst="rect">
            <a:avLst/>
          </a:prstGeom>
          <a:solidFill>
            <a:srgbClr val="E6EBF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>
                <a:solidFill>
                  <a:schemeClr val="tx1"/>
                </a:solidFill>
              </a:rPr>
              <a:t>Dec 2025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CF73CFB0-AAB8-76A6-6B95-A3B087C58295}"/>
              </a:ext>
            </a:extLst>
          </p:cNvPr>
          <p:cNvSpPr txBox="1"/>
          <p:nvPr/>
        </p:nvSpPr>
        <p:spPr>
          <a:xfrm>
            <a:off x="1073298" y="3329424"/>
            <a:ext cx="9525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Start </a:t>
            </a:r>
          </a:p>
          <a:p>
            <a:r>
              <a:rPr lang="en-US" sz="1200" dirty="0"/>
              <a:t>03/2025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5C157555-913F-4028-945B-145EC4E70B47}"/>
              </a:ext>
            </a:extLst>
          </p:cNvPr>
          <p:cNvSpPr txBox="1"/>
          <p:nvPr/>
        </p:nvSpPr>
        <p:spPr>
          <a:xfrm>
            <a:off x="2541764" y="3329425"/>
            <a:ext cx="9525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Start </a:t>
            </a:r>
          </a:p>
          <a:p>
            <a:r>
              <a:rPr lang="en-US" sz="1200" dirty="0"/>
              <a:t>05/2025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D4ABC2D1-5C3A-69C1-FC1A-D1E1D970D945}"/>
              </a:ext>
            </a:extLst>
          </p:cNvPr>
          <p:cNvSpPr txBox="1"/>
          <p:nvPr/>
        </p:nvSpPr>
        <p:spPr>
          <a:xfrm>
            <a:off x="5941292" y="3324867"/>
            <a:ext cx="9525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Start </a:t>
            </a:r>
          </a:p>
          <a:p>
            <a:r>
              <a:rPr lang="en-US" sz="1200" dirty="0"/>
              <a:t>09/2025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99830770-E06B-E001-3F4C-C25E20861022}"/>
              </a:ext>
            </a:extLst>
          </p:cNvPr>
          <p:cNvSpPr txBox="1"/>
          <p:nvPr/>
        </p:nvSpPr>
        <p:spPr>
          <a:xfrm>
            <a:off x="7867389" y="3286517"/>
            <a:ext cx="9525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Go-Live</a:t>
            </a:r>
          </a:p>
          <a:p>
            <a:r>
              <a:rPr lang="en-US" sz="1200" dirty="0"/>
              <a:t>12/5/25*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2758B383-8620-810D-8BAA-F4BC57210897}"/>
              </a:ext>
            </a:extLst>
          </p:cNvPr>
          <p:cNvSpPr/>
          <p:nvPr/>
        </p:nvSpPr>
        <p:spPr>
          <a:xfrm>
            <a:off x="1830924" y="3748182"/>
            <a:ext cx="787517" cy="381000"/>
          </a:xfrm>
          <a:prstGeom prst="rect">
            <a:avLst/>
          </a:prstGeom>
          <a:solidFill>
            <a:srgbClr val="E6EBF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>
                <a:solidFill>
                  <a:schemeClr val="tx1"/>
                </a:solidFill>
              </a:rPr>
              <a:t>Apr 2025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788530E1-0147-3495-DC8D-68DD8548F949}"/>
              </a:ext>
            </a:extLst>
          </p:cNvPr>
          <p:cNvSpPr/>
          <p:nvPr/>
        </p:nvSpPr>
        <p:spPr>
          <a:xfrm>
            <a:off x="1120708" y="3748182"/>
            <a:ext cx="779557" cy="381000"/>
          </a:xfrm>
          <a:prstGeom prst="rect">
            <a:avLst/>
          </a:prstGeom>
          <a:solidFill>
            <a:srgbClr val="E6EBF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>
                <a:solidFill>
                  <a:schemeClr val="tx1"/>
                </a:solidFill>
              </a:rPr>
              <a:t>Mar 2025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D346B088-7DF0-0E76-D5D9-A9925FF91C35}"/>
              </a:ext>
            </a:extLst>
          </p:cNvPr>
          <p:cNvSpPr/>
          <p:nvPr/>
        </p:nvSpPr>
        <p:spPr>
          <a:xfrm>
            <a:off x="219637" y="3748182"/>
            <a:ext cx="892831" cy="381000"/>
          </a:xfrm>
          <a:prstGeom prst="rect">
            <a:avLst/>
          </a:prstGeom>
          <a:solidFill>
            <a:srgbClr val="E6EBF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>
                <a:solidFill>
                  <a:schemeClr val="tx1"/>
                </a:solidFill>
              </a:rPr>
              <a:t>Feb 2025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0708CF7E-9F73-8556-D544-714164F0DDE8}"/>
              </a:ext>
            </a:extLst>
          </p:cNvPr>
          <p:cNvSpPr/>
          <p:nvPr/>
        </p:nvSpPr>
        <p:spPr>
          <a:xfrm>
            <a:off x="1112468" y="4324432"/>
            <a:ext cx="1483748" cy="9144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100" b="1" dirty="0">
                <a:solidFill>
                  <a:schemeClr val="tx1"/>
                </a:solidFill>
              </a:rPr>
              <a:t>RTC Vendor </a:t>
            </a:r>
          </a:p>
          <a:p>
            <a:pPr algn="ctr"/>
            <a:r>
              <a:rPr lang="en-US" sz="1100" b="1" dirty="0">
                <a:solidFill>
                  <a:schemeClr val="tx1"/>
                </a:solidFill>
              </a:rPr>
              <a:t>Submission Testing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62E722D5-0A6F-6A41-9FCE-61696CD744EF}"/>
              </a:ext>
            </a:extLst>
          </p:cNvPr>
          <p:cNvSpPr txBox="1"/>
          <p:nvPr/>
        </p:nvSpPr>
        <p:spPr>
          <a:xfrm>
            <a:off x="4146554" y="3323704"/>
            <a:ext cx="9525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Start </a:t>
            </a:r>
          </a:p>
          <a:p>
            <a:r>
              <a:rPr lang="en-US" sz="1200" dirty="0"/>
              <a:t>07/2025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E6CDD6F8-8D77-DB09-479E-350508A0310B}"/>
              </a:ext>
            </a:extLst>
          </p:cNvPr>
          <p:cNvSpPr txBox="1"/>
          <p:nvPr/>
        </p:nvSpPr>
        <p:spPr>
          <a:xfrm>
            <a:off x="3701989" y="5444661"/>
            <a:ext cx="507248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/>
              <a:t>* </a:t>
            </a:r>
            <a:r>
              <a:rPr lang="en-US" sz="1200" b="1" i="1" dirty="0"/>
              <a:t>Go-Live date reflects 12/5/2025 as first Operating Day</a:t>
            </a:r>
          </a:p>
          <a:p>
            <a:r>
              <a:rPr lang="en-US" sz="1200" b="1" i="1" dirty="0"/>
              <a:t>  where 12/4/2025 is planned software migration.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7516738-E1C9-AADA-D496-E42BEACB11B1}"/>
              </a:ext>
            </a:extLst>
          </p:cNvPr>
          <p:cNvSpPr/>
          <p:nvPr/>
        </p:nvSpPr>
        <p:spPr>
          <a:xfrm>
            <a:off x="2620222" y="4321932"/>
            <a:ext cx="1582976" cy="914400"/>
          </a:xfrm>
          <a:prstGeom prst="rect">
            <a:avLst/>
          </a:prstGeom>
          <a:solidFill>
            <a:srgbClr val="FFFF0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100" b="1" dirty="0">
                <a:solidFill>
                  <a:schemeClr val="tx1"/>
                </a:solidFill>
              </a:rPr>
              <a:t>RTC QSE </a:t>
            </a:r>
          </a:p>
          <a:p>
            <a:pPr algn="ctr"/>
            <a:r>
              <a:rPr lang="en-US" sz="1100" b="1" dirty="0">
                <a:solidFill>
                  <a:schemeClr val="tx1"/>
                </a:solidFill>
              </a:rPr>
              <a:t>Submission Testing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CACC8269-0987-6B45-8A8F-8FC5FEDBE2B5}"/>
              </a:ext>
            </a:extLst>
          </p:cNvPr>
          <p:cNvSpPr/>
          <p:nvPr/>
        </p:nvSpPr>
        <p:spPr>
          <a:xfrm>
            <a:off x="4187726" y="4321932"/>
            <a:ext cx="1744729" cy="914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50" b="1" dirty="0">
                <a:solidFill>
                  <a:schemeClr val="tx1"/>
                </a:solidFill>
              </a:rPr>
              <a:t>Open-loop </a:t>
            </a:r>
          </a:p>
          <a:p>
            <a:pPr algn="ctr"/>
            <a:r>
              <a:rPr lang="en-US" sz="1050" b="1" dirty="0">
                <a:solidFill>
                  <a:schemeClr val="tx1"/>
                </a:solidFill>
              </a:rPr>
              <a:t>RTC SCED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CCABC67C-36A5-B62E-9F71-9AF3AAD766F4}"/>
              </a:ext>
            </a:extLst>
          </p:cNvPr>
          <p:cNvSpPr/>
          <p:nvPr/>
        </p:nvSpPr>
        <p:spPr>
          <a:xfrm>
            <a:off x="5952530" y="4330736"/>
            <a:ext cx="1883647" cy="910365"/>
          </a:xfrm>
          <a:prstGeom prst="rect">
            <a:avLst/>
          </a:prstGeom>
          <a:solidFill>
            <a:srgbClr val="F8948A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50" b="1" dirty="0">
                <a:solidFill>
                  <a:schemeClr val="tx1"/>
                </a:solidFill>
              </a:rPr>
              <a:t>Ongoing Open-Loop</a:t>
            </a:r>
          </a:p>
          <a:p>
            <a:pPr algn="ctr"/>
            <a:r>
              <a:rPr lang="en-US" sz="1050" b="1" dirty="0">
                <a:solidFill>
                  <a:schemeClr val="tx1"/>
                </a:solidFill>
              </a:rPr>
              <a:t>&amp; Periodic Closed-loop SCED/LFC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8AA706CD-1457-7D5B-C79F-E6808FA81FEC}"/>
              </a:ext>
            </a:extLst>
          </p:cNvPr>
          <p:cNvSpPr/>
          <p:nvPr/>
        </p:nvSpPr>
        <p:spPr>
          <a:xfrm>
            <a:off x="242738" y="3745682"/>
            <a:ext cx="892831" cy="381000"/>
          </a:xfrm>
          <a:prstGeom prst="rect">
            <a:avLst/>
          </a:prstGeom>
          <a:solidFill>
            <a:srgbClr val="E6EBF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>
                <a:solidFill>
                  <a:schemeClr val="tx1"/>
                </a:solidFill>
              </a:rPr>
              <a:t>Feb 2025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C1B799F6-4FFF-75C4-BE1C-144EA658EA79}"/>
              </a:ext>
            </a:extLst>
          </p:cNvPr>
          <p:cNvSpPr/>
          <p:nvPr/>
        </p:nvSpPr>
        <p:spPr>
          <a:xfrm>
            <a:off x="1135569" y="4321932"/>
            <a:ext cx="1483748" cy="9144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100" b="1" dirty="0">
                <a:solidFill>
                  <a:schemeClr val="tx1"/>
                </a:solidFill>
              </a:rPr>
              <a:t>Optional: RTC QSE/Vendor Developer</a:t>
            </a:r>
          </a:p>
          <a:p>
            <a:pPr algn="ctr"/>
            <a:r>
              <a:rPr lang="en-US" sz="1100" b="1" dirty="0">
                <a:solidFill>
                  <a:schemeClr val="tx1"/>
                </a:solidFill>
              </a:rPr>
              <a:t>Submission Testing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2A115E9E-96F7-EFD5-9025-13F10F1E9518}"/>
              </a:ext>
            </a:extLst>
          </p:cNvPr>
          <p:cNvSpPr txBox="1"/>
          <p:nvPr/>
        </p:nvSpPr>
        <p:spPr>
          <a:xfrm>
            <a:off x="189815" y="983656"/>
            <a:ext cx="8573696" cy="17394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1600" dirty="0"/>
              <a:t>This presentation covers the </a:t>
            </a:r>
            <a:r>
              <a:rPr lang="en-US" sz="1600" b="1" dirty="0"/>
              <a:t>draft</a:t>
            </a:r>
            <a:r>
              <a:rPr lang="en-US" sz="1600" dirty="0"/>
              <a:t> plan for ERCOT RTC+B Market Trial system configurations and </a:t>
            </a:r>
            <a:r>
              <a:rPr lang="en-US" sz="1600"/>
              <a:t>digital certificates to </a:t>
            </a:r>
            <a:r>
              <a:rPr lang="en-US" sz="1600" dirty="0"/>
              <a:t>support the stages of market trials and go-live to achieve the following:</a:t>
            </a:r>
          </a:p>
          <a:p>
            <a:pPr marL="742950" lvl="1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1600" dirty="0"/>
              <a:t>Isolate initial testing path for QSE/Vendor Sandbox testing from current production</a:t>
            </a:r>
          </a:p>
          <a:p>
            <a:pPr marL="742950" lvl="1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1600" dirty="0"/>
              <a:t>Minimize risk of RTC+B market submissions impacting current production</a:t>
            </a:r>
          </a:p>
        </p:txBody>
      </p:sp>
    </p:spTree>
    <p:extLst>
      <p:ext uri="{BB962C8B-B14F-4D97-AF65-F5344CB8AC3E}">
        <p14:creationId xmlns:p14="http://schemas.microsoft.com/office/powerpoint/2010/main" val="6677716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F4DB268F-57EF-D5F3-4C06-FF1106E59A1E}"/>
              </a:ext>
            </a:extLst>
          </p:cNvPr>
          <p:cNvCxnSpPr>
            <a:cxnSpLocks/>
          </p:cNvCxnSpPr>
          <p:nvPr/>
        </p:nvCxnSpPr>
        <p:spPr>
          <a:xfrm>
            <a:off x="7828513" y="1130528"/>
            <a:ext cx="25868" cy="297409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8712934A-26A9-BE81-294F-7959E8CC0F88}"/>
              </a:ext>
            </a:extLst>
          </p:cNvPr>
          <p:cNvCxnSpPr>
            <a:cxnSpLocks/>
          </p:cNvCxnSpPr>
          <p:nvPr/>
        </p:nvCxnSpPr>
        <p:spPr>
          <a:xfrm>
            <a:off x="5822442" y="1226820"/>
            <a:ext cx="4885" cy="1740142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Callout: Up Arrow 48">
            <a:extLst>
              <a:ext uri="{FF2B5EF4-FFF2-40B4-BE49-F238E27FC236}">
                <a16:creationId xmlns:a16="http://schemas.microsoft.com/office/drawing/2014/main" id="{C4CFD68A-8338-20FF-1D15-DA6E7E0B42DC}"/>
              </a:ext>
            </a:extLst>
          </p:cNvPr>
          <p:cNvSpPr/>
          <p:nvPr/>
        </p:nvSpPr>
        <p:spPr>
          <a:xfrm>
            <a:off x="7860496" y="3098440"/>
            <a:ext cx="1118477" cy="992570"/>
          </a:xfrm>
          <a:prstGeom prst="upArrowCallou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Callout: Up Arrow 45">
            <a:extLst>
              <a:ext uri="{FF2B5EF4-FFF2-40B4-BE49-F238E27FC236}">
                <a16:creationId xmlns:a16="http://schemas.microsoft.com/office/drawing/2014/main" id="{258F6389-5056-30A5-20DD-6E03B20A6426}"/>
              </a:ext>
            </a:extLst>
          </p:cNvPr>
          <p:cNvSpPr/>
          <p:nvPr/>
        </p:nvSpPr>
        <p:spPr>
          <a:xfrm>
            <a:off x="4139825" y="3098440"/>
            <a:ext cx="3688688" cy="992570"/>
          </a:xfrm>
          <a:prstGeom prst="upArrowCallou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Callout: Up Arrow 44">
            <a:extLst>
              <a:ext uri="{FF2B5EF4-FFF2-40B4-BE49-F238E27FC236}">
                <a16:creationId xmlns:a16="http://schemas.microsoft.com/office/drawing/2014/main" id="{A8B296CF-89BF-A21C-30E4-3C25A415F79B}"/>
              </a:ext>
            </a:extLst>
          </p:cNvPr>
          <p:cNvSpPr/>
          <p:nvPr/>
        </p:nvSpPr>
        <p:spPr>
          <a:xfrm>
            <a:off x="1087260" y="3099348"/>
            <a:ext cx="3064045" cy="992570"/>
          </a:xfrm>
          <a:prstGeom prst="upArrowCallou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FEC99DA3-0E15-3E33-06DE-669A0E837A28}"/>
              </a:ext>
            </a:extLst>
          </p:cNvPr>
          <p:cNvCxnSpPr>
            <a:cxnSpLocks/>
          </p:cNvCxnSpPr>
          <p:nvPr/>
        </p:nvCxnSpPr>
        <p:spPr>
          <a:xfrm flipH="1">
            <a:off x="4157581" y="1226820"/>
            <a:ext cx="6729" cy="221924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BCFAA3BE-1DF0-B1BA-D3A8-151B1601CC6A}"/>
              </a:ext>
            </a:extLst>
          </p:cNvPr>
          <p:cNvCxnSpPr>
            <a:cxnSpLocks/>
          </p:cNvCxnSpPr>
          <p:nvPr/>
        </p:nvCxnSpPr>
        <p:spPr>
          <a:xfrm flipH="1">
            <a:off x="2592155" y="1226820"/>
            <a:ext cx="28969" cy="1626392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7ABA8E16-40F8-6DE7-3654-1F5652E27357}"/>
              </a:ext>
            </a:extLst>
          </p:cNvPr>
          <p:cNvCxnSpPr>
            <a:cxnSpLocks/>
          </p:cNvCxnSpPr>
          <p:nvPr/>
        </p:nvCxnSpPr>
        <p:spPr>
          <a:xfrm flipH="1">
            <a:off x="1087261" y="1226820"/>
            <a:ext cx="34798" cy="2848755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itle 1">
            <a:extLst>
              <a:ext uri="{FF2B5EF4-FFF2-40B4-BE49-F238E27FC236}">
                <a16:creationId xmlns:a16="http://schemas.microsoft.com/office/drawing/2014/main" id="{EA97032A-B3FD-6C23-37C5-0CBE23E63CB1}"/>
              </a:ext>
            </a:extLst>
          </p:cNvPr>
          <p:cNvSpPr txBox="1">
            <a:spLocks/>
          </p:cNvSpPr>
          <p:nvPr/>
        </p:nvSpPr>
        <p:spPr>
          <a:xfrm>
            <a:off x="395202" y="233765"/>
            <a:ext cx="8487633" cy="570951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spcBef>
                <a:spcPct val="0"/>
              </a:spcBef>
              <a:buNone/>
              <a:defRPr sz="2400" b="1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RTC+B Market Submissions -</a:t>
            </a:r>
            <a:r>
              <a:rPr lang="en-US" sz="1600" dirty="0"/>
              <a:t> </a:t>
            </a:r>
            <a:r>
              <a:rPr lang="en-US" dirty="0"/>
              <a:t>Systems configurations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692D907A-7C61-779A-5A91-6DB38D796CC0}"/>
              </a:ext>
            </a:extLst>
          </p:cNvPr>
          <p:cNvSpPr/>
          <p:nvPr/>
        </p:nvSpPr>
        <p:spPr>
          <a:xfrm>
            <a:off x="2618441" y="2125535"/>
            <a:ext cx="1561656" cy="914400"/>
          </a:xfrm>
          <a:prstGeom prst="rect">
            <a:avLst/>
          </a:prstGeom>
          <a:solidFill>
            <a:srgbClr val="FFFF0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100" b="1" dirty="0">
                <a:solidFill>
                  <a:schemeClr val="tx1"/>
                </a:solidFill>
              </a:rPr>
              <a:t>RTC QSE </a:t>
            </a:r>
          </a:p>
          <a:p>
            <a:pPr algn="ctr"/>
            <a:r>
              <a:rPr lang="en-US" sz="1100" b="1" dirty="0">
                <a:solidFill>
                  <a:schemeClr val="tx1"/>
                </a:solidFill>
              </a:rPr>
              <a:t>Submission Testing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A7C9F43-D1CD-5F82-6143-0F5ED6118E96}"/>
              </a:ext>
            </a:extLst>
          </p:cNvPr>
          <p:cNvSpPr/>
          <p:nvPr/>
        </p:nvSpPr>
        <p:spPr>
          <a:xfrm>
            <a:off x="4164625" y="2125535"/>
            <a:ext cx="1657817" cy="914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50" b="1" dirty="0">
                <a:solidFill>
                  <a:schemeClr val="tx1"/>
                </a:solidFill>
              </a:rPr>
              <a:t>Open-loop </a:t>
            </a:r>
          </a:p>
          <a:p>
            <a:pPr algn="ctr"/>
            <a:r>
              <a:rPr lang="en-US" sz="1050" b="1" dirty="0">
                <a:solidFill>
                  <a:schemeClr val="tx1"/>
                </a:solidFill>
              </a:rPr>
              <a:t>RTC SCED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4026E3E-4BBC-2CDE-660F-6E7C39CFCED7}"/>
              </a:ext>
            </a:extLst>
          </p:cNvPr>
          <p:cNvSpPr/>
          <p:nvPr/>
        </p:nvSpPr>
        <p:spPr>
          <a:xfrm>
            <a:off x="5822443" y="2126590"/>
            <a:ext cx="2006070" cy="910365"/>
          </a:xfrm>
          <a:prstGeom prst="rect">
            <a:avLst/>
          </a:prstGeom>
          <a:solidFill>
            <a:srgbClr val="F8948A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50" b="1" dirty="0">
                <a:solidFill>
                  <a:schemeClr val="tx1"/>
                </a:solidFill>
              </a:rPr>
              <a:t>Ongoing Open-Loop</a:t>
            </a:r>
          </a:p>
          <a:p>
            <a:pPr algn="ctr"/>
            <a:r>
              <a:rPr lang="en-US" sz="1050" b="1" dirty="0">
                <a:solidFill>
                  <a:schemeClr val="tx1"/>
                </a:solidFill>
              </a:rPr>
              <a:t>&amp; Periodic Closed-loop SCED/LFC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0B04C06B-C52B-F389-AC5E-A225AA27F943}"/>
              </a:ext>
            </a:extLst>
          </p:cNvPr>
          <p:cNvSpPr/>
          <p:nvPr/>
        </p:nvSpPr>
        <p:spPr>
          <a:xfrm>
            <a:off x="2619727" y="1556611"/>
            <a:ext cx="789194" cy="381000"/>
          </a:xfrm>
          <a:prstGeom prst="rect">
            <a:avLst/>
          </a:prstGeom>
          <a:solidFill>
            <a:srgbClr val="E6EBF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>
                <a:solidFill>
                  <a:schemeClr val="tx1"/>
                </a:solidFill>
              </a:rPr>
              <a:t>May 2025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A1A5A9EE-CEF8-7774-1B9B-556FBB9408BF}"/>
              </a:ext>
            </a:extLst>
          </p:cNvPr>
          <p:cNvSpPr/>
          <p:nvPr/>
        </p:nvSpPr>
        <p:spPr>
          <a:xfrm>
            <a:off x="3362585" y="1556611"/>
            <a:ext cx="817512" cy="381000"/>
          </a:xfrm>
          <a:prstGeom prst="rect">
            <a:avLst/>
          </a:prstGeom>
          <a:solidFill>
            <a:srgbClr val="E6EBF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>
                <a:solidFill>
                  <a:schemeClr val="tx1"/>
                </a:solidFill>
              </a:rPr>
              <a:t>June 2025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15462826-8396-1072-6270-9CEF9E396EC3}"/>
              </a:ext>
            </a:extLst>
          </p:cNvPr>
          <p:cNvSpPr/>
          <p:nvPr/>
        </p:nvSpPr>
        <p:spPr>
          <a:xfrm>
            <a:off x="4151305" y="1556611"/>
            <a:ext cx="845119" cy="381000"/>
          </a:xfrm>
          <a:prstGeom prst="rect">
            <a:avLst/>
          </a:prstGeom>
          <a:solidFill>
            <a:srgbClr val="E6EBF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>
                <a:solidFill>
                  <a:schemeClr val="tx1"/>
                </a:solidFill>
              </a:rPr>
              <a:t>July 2025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922F09F3-7FED-D165-CAC6-5872696DC5B8}"/>
              </a:ext>
            </a:extLst>
          </p:cNvPr>
          <p:cNvSpPr/>
          <p:nvPr/>
        </p:nvSpPr>
        <p:spPr>
          <a:xfrm>
            <a:off x="4971533" y="1565280"/>
            <a:ext cx="796539" cy="381000"/>
          </a:xfrm>
          <a:prstGeom prst="rect">
            <a:avLst/>
          </a:prstGeom>
          <a:solidFill>
            <a:srgbClr val="E6EBF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>
                <a:solidFill>
                  <a:schemeClr val="tx1"/>
                </a:solidFill>
              </a:rPr>
              <a:t>Aug 2025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145B9E6F-084C-A3B5-BD31-9FF09D8E34C1}"/>
              </a:ext>
            </a:extLst>
          </p:cNvPr>
          <p:cNvSpPr/>
          <p:nvPr/>
        </p:nvSpPr>
        <p:spPr>
          <a:xfrm>
            <a:off x="5748506" y="1565280"/>
            <a:ext cx="758718" cy="381000"/>
          </a:xfrm>
          <a:prstGeom prst="rect">
            <a:avLst/>
          </a:prstGeom>
          <a:solidFill>
            <a:srgbClr val="E6EBF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>
                <a:solidFill>
                  <a:schemeClr val="tx1"/>
                </a:solidFill>
              </a:rPr>
              <a:t>Sep 2025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641105A9-C787-2703-CAF0-7909C9525862}"/>
              </a:ext>
            </a:extLst>
          </p:cNvPr>
          <p:cNvSpPr/>
          <p:nvPr/>
        </p:nvSpPr>
        <p:spPr>
          <a:xfrm>
            <a:off x="6486711" y="1565280"/>
            <a:ext cx="603818" cy="381000"/>
          </a:xfrm>
          <a:prstGeom prst="rect">
            <a:avLst/>
          </a:prstGeom>
          <a:solidFill>
            <a:srgbClr val="E6EBF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>
                <a:solidFill>
                  <a:schemeClr val="tx1"/>
                </a:solidFill>
              </a:rPr>
              <a:t>Oct 2025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0869C7E7-6AD6-66EE-9476-0F679F08C46C}"/>
              </a:ext>
            </a:extLst>
          </p:cNvPr>
          <p:cNvSpPr/>
          <p:nvPr/>
        </p:nvSpPr>
        <p:spPr>
          <a:xfrm>
            <a:off x="7068495" y="1565280"/>
            <a:ext cx="717282" cy="381000"/>
          </a:xfrm>
          <a:prstGeom prst="rect">
            <a:avLst/>
          </a:prstGeom>
          <a:solidFill>
            <a:srgbClr val="E6EBF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>
                <a:solidFill>
                  <a:schemeClr val="tx1"/>
                </a:solidFill>
              </a:rPr>
              <a:t>Nov 2025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D32395EE-33E2-A0BC-9F5A-829AF4E65FA6}"/>
              </a:ext>
            </a:extLst>
          </p:cNvPr>
          <p:cNvSpPr/>
          <p:nvPr/>
        </p:nvSpPr>
        <p:spPr>
          <a:xfrm>
            <a:off x="7785777" y="1565280"/>
            <a:ext cx="1091523" cy="381000"/>
          </a:xfrm>
          <a:prstGeom prst="rect">
            <a:avLst/>
          </a:prstGeom>
          <a:solidFill>
            <a:srgbClr val="E6EBF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>
                <a:solidFill>
                  <a:schemeClr val="tx1"/>
                </a:solidFill>
              </a:rPr>
              <a:t>Dec 2025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30519A9-0C02-DC6F-1AA2-E48EFB265269}"/>
              </a:ext>
            </a:extLst>
          </p:cNvPr>
          <p:cNvSpPr txBox="1"/>
          <p:nvPr/>
        </p:nvSpPr>
        <p:spPr>
          <a:xfrm>
            <a:off x="1062586" y="1123202"/>
            <a:ext cx="9525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Start </a:t>
            </a:r>
          </a:p>
          <a:p>
            <a:r>
              <a:rPr lang="en-US" sz="1200" dirty="0"/>
              <a:t>03/2025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F168978B-C93E-362D-C8FE-5A79048E3FD1}"/>
              </a:ext>
            </a:extLst>
          </p:cNvPr>
          <p:cNvSpPr txBox="1"/>
          <p:nvPr/>
        </p:nvSpPr>
        <p:spPr>
          <a:xfrm>
            <a:off x="2550642" y="1130528"/>
            <a:ext cx="9525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Start </a:t>
            </a:r>
          </a:p>
          <a:p>
            <a:r>
              <a:rPr lang="en-US" sz="1200" dirty="0"/>
              <a:t>05/2025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8F84B4E5-3DF5-E3A3-87C1-CC46E09B68AC}"/>
              </a:ext>
            </a:extLst>
          </p:cNvPr>
          <p:cNvSpPr txBox="1"/>
          <p:nvPr/>
        </p:nvSpPr>
        <p:spPr>
          <a:xfrm>
            <a:off x="5801810" y="1125970"/>
            <a:ext cx="9525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Start </a:t>
            </a:r>
          </a:p>
          <a:p>
            <a:r>
              <a:rPr lang="en-US" sz="1200" dirty="0"/>
              <a:t>09/2025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7AAB836F-23AE-B9EC-777B-494ED303ACD7}"/>
              </a:ext>
            </a:extLst>
          </p:cNvPr>
          <p:cNvSpPr txBox="1"/>
          <p:nvPr/>
        </p:nvSpPr>
        <p:spPr>
          <a:xfrm>
            <a:off x="7867389" y="1087620"/>
            <a:ext cx="9525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Go-Live</a:t>
            </a:r>
          </a:p>
          <a:p>
            <a:r>
              <a:rPr lang="en-US" sz="1200" dirty="0"/>
              <a:t>12/5/25*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728063DA-CBE7-2F20-B567-C6BEDD268778}"/>
              </a:ext>
            </a:extLst>
          </p:cNvPr>
          <p:cNvSpPr/>
          <p:nvPr/>
        </p:nvSpPr>
        <p:spPr>
          <a:xfrm>
            <a:off x="1830924" y="1549285"/>
            <a:ext cx="787517" cy="381000"/>
          </a:xfrm>
          <a:prstGeom prst="rect">
            <a:avLst/>
          </a:prstGeom>
          <a:solidFill>
            <a:srgbClr val="E6EBF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>
                <a:solidFill>
                  <a:schemeClr val="tx1"/>
                </a:solidFill>
              </a:rPr>
              <a:t>Apr 2025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6657172-2A8A-1133-136D-39B6F9AA4A3D}"/>
              </a:ext>
            </a:extLst>
          </p:cNvPr>
          <p:cNvSpPr/>
          <p:nvPr/>
        </p:nvSpPr>
        <p:spPr>
          <a:xfrm>
            <a:off x="1120708" y="1549285"/>
            <a:ext cx="779557" cy="381000"/>
          </a:xfrm>
          <a:prstGeom prst="rect">
            <a:avLst/>
          </a:prstGeom>
          <a:solidFill>
            <a:srgbClr val="E6EBF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>
                <a:solidFill>
                  <a:schemeClr val="tx1"/>
                </a:solidFill>
              </a:rPr>
              <a:t>Mar 2025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10A4BE0-7FC2-429B-C93E-DF976D694308}"/>
              </a:ext>
            </a:extLst>
          </p:cNvPr>
          <p:cNvSpPr/>
          <p:nvPr/>
        </p:nvSpPr>
        <p:spPr>
          <a:xfrm>
            <a:off x="219637" y="1549285"/>
            <a:ext cx="892831" cy="381000"/>
          </a:xfrm>
          <a:prstGeom prst="rect">
            <a:avLst/>
          </a:prstGeom>
          <a:solidFill>
            <a:srgbClr val="E6EBF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>
                <a:solidFill>
                  <a:schemeClr val="tx1"/>
                </a:solidFill>
              </a:rPr>
              <a:t>Feb 2025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021F118-260E-F037-9CFA-D81A17929FA6}"/>
              </a:ext>
            </a:extLst>
          </p:cNvPr>
          <p:cNvSpPr/>
          <p:nvPr/>
        </p:nvSpPr>
        <p:spPr>
          <a:xfrm>
            <a:off x="1120708" y="2125535"/>
            <a:ext cx="1477658" cy="9144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100" b="1" dirty="0">
                <a:solidFill>
                  <a:schemeClr val="tx1"/>
                </a:solidFill>
              </a:rPr>
              <a:t>Optional: RTC QSE/Vendor Developer</a:t>
            </a:r>
          </a:p>
          <a:p>
            <a:pPr algn="ctr"/>
            <a:r>
              <a:rPr lang="en-US" sz="1100" b="1" dirty="0">
                <a:solidFill>
                  <a:schemeClr val="tx1"/>
                </a:solidFill>
              </a:rPr>
              <a:t>Submission Testing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DE2B9A18-6378-834C-6B94-1AE875932493}"/>
              </a:ext>
            </a:extLst>
          </p:cNvPr>
          <p:cNvSpPr txBox="1"/>
          <p:nvPr/>
        </p:nvSpPr>
        <p:spPr>
          <a:xfrm>
            <a:off x="4146554" y="1089298"/>
            <a:ext cx="9525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Start </a:t>
            </a:r>
          </a:p>
          <a:p>
            <a:r>
              <a:rPr lang="en-US" sz="1200" dirty="0"/>
              <a:t>07/2025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A5AA021C-15FE-AF84-3DE5-A4D44D5E07E3}"/>
              </a:ext>
            </a:extLst>
          </p:cNvPr>
          <p:cNvSpPr/>
          <p:nvPr/>
        </p:nvSpPr>
        <p:spPr>
          <a:xfrm>
            <a:off x="788864" y="3320558"/>
            <a:ext cx="3616796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100" b="1" dirty="0">
                <a:solidFill>
                  <a:schemeClr val="tx1"/>
                </a:solidFill>
              </a:rPr>
              <a:t>Certificate</a:t>
            </a:r>
            <a:r>
              <a:rPr lang="en-US" sz="1100" dirty="0">
                <a:solidFill>
                  <a:schemeClr val="tx1"/>
                </a:solidFill>
              </a:rPr>
              <a:t>: Current MOTE</a:t>
            </a:r>
          </a:p>
          <a:p>
            <a:pPr algn="ctr"/>
            <a:r>
              <a:rPr lang="en-US" sz="1100" b="1" dirty="0">
                <a:solidFill>
                  <a:schemeClr val="tx1"/>
                </a:solidFill>
              </a:rPr>
              <a:t>Env</a:t>
            </a:r>
            <a:r>
              <a:rPr lang="en-US" sz="1100" dirty="0">
                <a:solidFill>
                  <a:schemeClr val="tx1"/>
                </a:solidFill>
              </a:rPr>
              <a:t>: ERCOT RTC Market Trial</a:t>
            </a:r>
          </a:p>
          <a:p>
            <a:pPr algn="ctr"/>
            <a:r>
              <a:rPr lang="en-US" sz="1100" b="1" dirty="0">
                <a:solidFill>
                  <a:schemeClr val="tx1"/>
                </a:solidFill>
              </a:rPr>
              <a:t>URL</a:t>
            </a:r>
            <a:r>
              <a:rPr lang="en-US" sz="1100" dirty="0">
                <a:solidFill>
                  <a:schemeClr val="tx1"/>
                </a:solidFill>
              </a:rPr>
              <a:t>: RTC MIS MOTE URL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D63E1150-A6CE-E8EF-27D9-A13A443730CF}"/>
              </a:ext>
            </a:extLst>
          </p:cNvPr>
          <p:cNvSpPr/>
          <p:nvPr/>
        </p:nvSpPr>
        <p:spPr>
          <a:xfrm>
            <a:off x="3571372" y="3320558"/>
            <a:ext cx="4396380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100" b="1" dirty="0">
                <a:solidFill>
                  <a:schemeClr val="tx1"/>
                </a:solidFill>
              </a:rPr>
              <a:t>Certificate</a:t>
            </a:r>
            <a:r>
              <a:rPr lang="en-US" sz="1100" dirty="0">
                <a:solidFill>
                  <a:schemeClr val="tx1"/>
                </a:solidFill>
              </a:rPr>
              <a:t>: Current Production</a:t>
            </a:r>
          </a:p>
          <a:p>
            <a:pPr algn="ctr"/>
            <a:r>
              <a:rPr lang="en-US" sz="1100" b="1" dirty="0">
                <a:solidFill>
                  <a:schemeClr val="tx1"/>
                </a:solidFill>
              </a:rPr>
              <a:t>Env</a:t>
            </a:r>
            <a:r>
              <a:rPr lang="en-US" sz="1100" dirty="0">
                <a:solidFill>
                  <a:schemeClr val="tx1"/>
                </a:solidFill>
              </a:rPr>
              <a:t>: ERCOT RTC Market Trial</a:t>
            </a:r>
          </a:p>
          <a:p>
            <a:pPr algn="ctr"/>
            <a:r>
              <a:rPr lang="en-US" sz="1100" b="1" dirty="0">
                <a:solidFill>
                  <a:schemeClr val="tx1"/>
                </a:solidFill>
              </a:rPr>
              <a:t>URL</a:t>
            </a:r>
            <a:r>
              <a:rPr lang="en-US" sz="1100" dirty="0">
                <a:solidFill>
                  <a:schemeClr val="tx1"/>
                </a:solidFill>
              </a:rPr>
              <a:t>: RTC MIS Market Trial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A646BEF0-EAEE-C3E7-2D0D-8118E0E63277}"/>
              </a:ext>
            </a:extLst>
          </p:cNvPr>
          <p:cNvSpPr/>
          <p:nvPr/>
        </p:nvSpPr>
        <p:spPr>
          <a:xfrm>
            <a:off x="7805168" y="3320558"/>
            <a:ext cx="1167301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50" b="1" dirty="0">
                <a:solidFill>
                  <a:schemeClr val="tx1"/>
                </a:solidFill>
              </a:rPr>
              <a:t>Cert</a:t>
            </a:r>
            <a:r>
              <a:rPr lang="en-US" sz="1050" dirty="0">
                <a:solidFill>
                  <a:schemeClr val="tx1"/>
                </a:solidFill>
              </a:rPr>
              <a:t>: Production</a:t>
            </a:r>
          </a:p>
          <a:p>
            <a:pPr algn="ctr"/>
            <a:r>
              <a:rPr lang="en-US" sz="1050" b="1" dirty="0">
                <a:solidFill>
                  <a:schemeClr val="tx1"/>
                </a:solidFill>
              </a:rPr>
              <a:t>Env</a:t>
            </a:r>
            <a:r>
              <a:rPr lang="en-US" sz="1050" dirty="0">
                <a:solidFill>
                  <a:schemeClr val="tx1"/>
                </a:solidFill>
              </a:rPr>
              <a:t>: Prod</a:t>
            </a:r>
          </a:p>
          <a:p>
            <a:pPr algn="ctr"/>
            <a:r>
              <a:rPr lang="en-US" sz="1050" b="1" dirty="0">
                <a:solidFill>
                  <a:schemeClr val="tx1"/>
                </a:solidFill>
              </a:rPr>
              <a:t>URL</a:t>
            </a:r>
            <a:r>
              <a:rPr lang="en-US" sz="1050" dirty="0">
                <a:solidFill>
                  <a:schemeClr val="tx1"/>
                </a:solidFill>
              </a:rPr>
              <a:t>: MIS Prod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3111D675-D684-D8CB-2FC9-424D6C033CC7}"/>
              </a:ext>
            </a:extLst>
          </p:cNvPr>
          <p:cNvSpPr txBox="1"/>
          <p:nvPr/>
        </p:nvSpPr>
        <p:spPr>
          <a:xfrm>
            <a:off x="395202" y="4350754"/>
            <a:ext cx="8241947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/>
              <a:t>QSE/Vendor developer can use MOTE certificates &amp; RTC MIS MOTE API URL to test the submissions until end of submission testing phase (end of June) as needed. </a:t>
            </a:r>
            <a:r>
              <a:rPr lang="en-US" sz="1200" i="1" dirty="0"/>
              <a:t>At the start of the Open Loop testing, RTC MOTE MIS URLs will be disabled.</a:t>
            </a:r>
          </a:p>
          <a:p>
            <a:r>
              <a:rPr lang="en-US" sz="1200" b="1" u="sng" dirty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b="1" u="sng" dirty="0"/>
              <a:t>URL links:</a:t>
            </a:r>
            <a:r>
              <a:rPr lang="en-US" sz="1200" b="1" dirty="0"/>
              <a:t> </a:t>
            </a:r>
            <a:r>
              <a:rPr lang="en-US" sz="1200" dirty="0"/>
              <a:t>RTC MOTE and Market Trial URL links to be used for MMSUI, OSUI and API submissions. Actual links will be communicated to QSEs by Feb 2025.</a:t>
            </a:r>
          </a:p>
          <a:p>
            <a:endParaRPr lang="en-US" sz="1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/>
              <a:t>For notifications/responses to MPs from RTC Market Trials environment, MP will need to provide the listener URL to ERCOT</a:t>
            </a:r>
          </a:p>
        </p:txBody>
      </p:sp>
    </p:spTree>
    <p:extLst>
      <p:ext uri="{BB962C8B-B14F-4D97-AF65-F5344CB8AC3E}">
        <p14:creationId xmlns:p14="http://schemas.microsoft.com/office/powerpoint/2010/main" val="4188046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ADD551-A04F-2165-E81D-E0D8C2678A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RTC+B Market Submissions -</a:t>
            </a:r>
            <a:r>
              <a:rPr lang="en-US" sz="2000" dirty="0"/>
              <a:t> </a:t>
            </a:r>
            <a:r>
              <a:rPr lang="en-US" dirty="0"/>
              <a:t>Systems configurations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6EE897-1BAA-DD43-F7BE-777297054D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120771" y="772408"/>
            <a:ext cx="3006665" cy="824593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Currently,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643A2A5-7F17-7263-7E2B-1CDEC707195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B3B2D2FC-6B82-231F-FD22-37E96BBFA599}"/>
              </a:ext>
            </a:extLst>
          </p:cNvPr>
          <p:cNvSpPr txBox="1">
            <a:spLocks/>
          </p:cNvSpPr>
          <p:nvPr/>
        </p:nvSpPr>
        <p:spPr>
          <a:xfrm>
            <a:off x="-120771" y="3107969"/>
            <a:ext cx="8534400" cy="854015"/>
          </a:xfrm>
          <a:prstGeom prst="rect">
            <a:avLst/>
          </a:prstGeom>
        </p:spPr>
        <p:txBody>
          <a:bodyPr lIns="274320" tIns="274320" rIns="274320" bIns="274320"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RTC+B Market Trials and Go-live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3E059CBF-1175-9A77-21F8-BB408DE548A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5679244"/>
              </p:ext>
            </p:extLst>
          </p:nvPr>
        </p:nvGraphicFramePr>
        <p:xfrm>
          <a:off x="300129" y="1413547"/>
          <a:ext cx="8234273" cy="1832718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1319842">
                  <a:extLst>
                    <a:ext uri="{9D8B030D-6E8A-4147-A177-3AD203B41FA5}">
                      <a16:colId xmlns:a16="http://schemas.microsoft.com/office/drawing/2014/main" val="2909460065"/>
                    </a:ext>
                  </a:extLst>
                </a:gridCol>
                <a:gridCol w="1431985">
                  <a:extLst>
                    <a:ext uri="{9D8B030D-6E8A-4147-A177-3AD203B41FA5}">
                      <a16:colId xmlns:a16="http://schemas.microsoft.com/office/drawing/2014/main" val="3294577722"/>
                    </a:ext>
                  </a:extLst>
                </a:gridCol>
                <a:gridCol w="1906438">
                  <a:extLst>
                    <a:ext uri="{9D8B030D-6E8A-4147-A177-3AD203B41FA5}">
                      <a16:colId xmlns:a16="http://schemas.microsoft.com/office/drawing/2014/main" val="1925719675"/>
                    </a:ext>
                  </a:extLst>
                </a:gridCol>
                <a:gridCol w="3576008">
                  <a:extLst>
                    <a:ext uri="{9D8B030D-6E8A-4147-A177-3AD203B41FA5}">
                      <a16:colId xmlns:a16="http://schemas.microsoft.com/office/drawing/2014/main" val="3089650510"/>
                    </a:ext>
                  </a:extLst>
                </a:gridCol>
              </a:tblGrid>
              <a:tr h="217278">
                <a:tc>
                  <a:txBody>
                    <a:bodyPr/>
                    <a:lstStyle/>
                    <a:p>
                      <a:pPr algn="ctr" fontAlgn="ctr"/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24" marR="7224" marT="722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Digital Certificate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24" marR="7224" marT="722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MMSUI/OSUI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24" marR="7224" marT="722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API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24" marR="7224" marT="722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19479185"/>
                  </a:ext>
                </a:extLst>
              </a:tr>
              <a:tr h="726630">
                <a:tc>
                  <a:txBody>
                    <a:bodyPr/>
                    <a:lstStyle/>
                    <a:p>
                      <a:pPr lvl="0" algn="ctr" fontAlgn="ctr"/>
                      <a:r>
                        <a:rPr lang="en-US" sz="1000" u="none" strike="noStrike" dirty="0">
                          <a:effectLst/>
                        </a:rPr>
                        <a:t>Current MOTE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24" marR="7224" marT="722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Current MOTE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24" marR="7224" marT="722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sng" strike="noStrike" dirty="0">
                          <a:effectLst/>
                        </a:rPr>
                        <a:t>MOTE MIS URL:</a:t>
                      </a:r>
                      <a:br>
                        <a:rPr lang="en-US" sz="1000" u="none" strike="noStrike" dirty="0">
                          <a:effectLst/>
                        </a:rPr>
                      </a:br>
                      <a:r>
                        <a:rPr lang="en-US" sz="1000" u="none" strike="noStrike" dirty="0">
                          <a:effectLst/>
                        </a:rPr>
                        <a:t>testmis.ercot.com/</a:t>
                      </a:r>
                      <a:r>
                        <a:rPr lang="en-US" sz="1000" u="none" strike="noStrike" dirty="0" err="1">
                          <a:effectLst/>
                        </a:rPr>
                        <a:t>mmsui</a:t>
                      </a:r>
                      <a:br>
                        <a:rPr lang="en-US" sz="1000" u="none" strike="noStrike" dirty="0">
                          <a:effectLst/>
                        </a:rPr>
                      </a:br>
                      <a:r>
                        <a:rPr lang="en-US" sz="1000" u="none" strike="noStrike" dirty="0">
                          <a:effectLst/>
                        </a:rPr>
                        <a:t>testmis.ercot.com/</a:t>
                      </a:r>
                      <a:r>
                        <a:rPr lang="en-US" sz="1000" u="none" strike="noStrike" dirty="0" err="1">
                          <a:effectLst/>
                        </a:rPr>
                        <a:t>osui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37160" marR="137160" marT="137160" marB="1371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sng" strike="noStrike" dirty="0">
                          <a:effectLst/>
                        </a:rPr>
                        <a:t>MOTE MIS API URL:</a:t>
                      </a:r>
                      <a:br>
                        <a:rPr lang="en-US" sz="1000" u="none" strike="noStrike" dirty="0">
                          <a:effectLst/>
                        </a:rPr>
                      </a:br>
                      <a:r>
                        <a:rPr lang="en-US" sz="1000" u="none" strike="noStrike" dirty="0">
                          <a:effectLst/>
                        </a:rPr>
                        <a:t>testmisapi.ercot.com /2007-08/Nodal/</a:t>
                      </a:r>
                      <a:r>
                        <a:rPr lang="en-US" sz="1000" u="none" strike="noStrike" dirty="0" err="1">
                          <a:effectLst/>
                        </a:rPr>
                        <a:t>eEDS</a:t>
                      </a:r>
                      <a:r>
                        <a:rPr lang="en-US" sz="1000" u="none" strike="noStrike" dirty="0">
                          <a:effectLst/>
                        </a:rPr>
                        <a:t>/EWS/</a:t>
                      </a:r>
                      <a:br>
                        <a:rPr lang="en-US" sz="1000" u="none" strike="noStrike" dirty="0">
                          <a:effectLst/>
                        </a:rPr>
                      </a:br>
                      <a:r>
                        <a:rPr lang="en-US" sz="1000" u="none" strike="noStrike" dirty="0">
                          <a:effectLst/>
                        </a:rPr>
                        <a:t>testmisapi.wan.ercot.com:9443/2007-08/Nodal/</a:t>
                      </a:r>
                      <a:r>
                        <a:rPr lang="en-US" sz="1000" u="none" strike="noStrike" dirty="0" err="1">
                          <a:effectLst/>
                        </a:rPr>
                        <a:t>eEDS</a:t>
                      </a:r>
                      <a:r>
                        <a:rPr lang="en-US" sz="1000" u="none" strike="noStrike" dirty="0">
                          <a:effectLst/>
                        </a:rPr>
                        <a:t>/EWS/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37160" marR="137160" marT="137160" marB="1371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91196995"/>
                  </a:ext>
                </a:extLst>
              </a:tr>
              <a:tr h="651834">
                <a:tc>
                  <a:txBody>
                    <a:bodyPr/>
                    <a:lstStyle/>
                    <a:p>
                      <a:pPr lvl="0" algn="ctr" fontAlgn="ctr"/>
                      <a:r>
                        <a:rPr lang="en-US" sz="1000" u="none" strike="noStrike" dirty="0">
                          <a:effectLst/>
                        </a:rPr>
                        <a:t>Current Prod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24" marR="7224" marT="722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Current Production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24" marR="7224" marT="722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sng" strike="noStrike" dirty="0">
                          <a:effectLst/>
                        </a:rPr>
                        <a:t>PROD MIS URL:</a:t>
                      </a:r>
                      <a:br>
                        <a:rPr lang="en-US" sz="1000" u="none" strike="noStrike" dirty="0">
                          <a:effectLst/>
                        </a:rPr>
                      </a:br>
                      <a:r>
                        <a:rPr lang="en-US" sz="1000" u="none" strike="noStrike" dirty="0">
                          <a:effectLst/>
                        </a:rPr>
                        <a:t>mis.ercot.com/</a:t>
                      </a:r>
                      <a:r>
                        <a:rPr lang="en-US" sz="1000" u="none" strike="noStrike" dirty="0" err="1">
                          <a:effectLst/>
                        </a:rPr>
                        <a:t>mmsui</a:t>
                      </a:r>
                      <a:br>
                        <a:rPr lang="en-US" sz="1000" u="none" strike="noStrike" dirty="0">
                          <a:effectLst/>
                        </a:rPr>
                      </a:br>
                      <a:r>
                        <a:rPr lang="en-US" sz="1000" u="none" strike="noStrike" dirty="0">
                          <a:effectLst/>
                        </a:rPr>
                        <a:t>mis.ercot.com/</a:t>
                      </a:r>
                      <a:r>
                        <a:rPr lang="en-US" sz="1000" u="none" strike="noStrike" dirty="0" err="1">
                          <a:effectLst/>
                        </a:rPr>
                        <a:t>osui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37160" marR="137160" marT="137160" marB="1371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sng" strike="noStrike" dirty="0">
                          <a:effectLst/>
                        </a:rPr>
                        <a:t>PROD MIS API URL:</a:t>
                      </a:r>
                      <a:br>
                        <a:rPr lang="en-US" sz="1000" u="none" strike="noStrike" dirty="0">
                          <a:effectLst/>
                        </a:rPr>
                      </a:br>
                      <a:r>
                        <a:rPr lang="en-US" sz="1000" u="none" strike="noStrike" dirty="0">
                          <a:effectLst/>
                        </a:rPr>
                        <a:t>misapi.ercot.com/2007-08/Nodal/</a:t>
                      </a:r>
                      <a:r>
                        <a:rPr lang="en-US" sz="1000" u="none" strike="noStrike" dirty="0" err="1">
                          <a:effectLst/>
                        </a:rPr>
                        <a:t>eEDS</a:t>
                      </a:r>
                      <a:r>
                        <a:rPr lang="en-US" sz="1000" u="none" strike="noStrike" dirty="0">
                          <a:effectLst/>
                        </a:rPr>
                        <a:t>/EWS/</a:t>
                      </a:r>
                      <a:br>
                        <a:rPr lang="en-US" sz="1000" u="none" strike="noStrike" dirty="0">
                          <a:effectLst/>
                        </a:rPr>
                      </a:br>
                      <a:r>
                        <a:rPr lang="en-US" sz="1000" u="none" strike="noStrike" dirty="0">
                          <a:effectLst/>
                        </a:rPr>
                        <a:t>api.wan.ercot.com:8443/2007-08/Nodal/</a:t>
                      </a:r>
                      <a:r>
                        <a:rPr lang="en-US" sz="1000" u="none" strike="noStrike" dirty="0" err="1">
                          <a:effectLst/>
                        </a:rPr>
                        <a:t>eEDS</a:t>
                      </a:r>
                      <a:r>
                        <a:rPr lang="en-US" sz="1000" u="none" strike="noStrike" dirty="0">
                          <a:effectLst/>
                        </a:rPr>
                        <a:t>/EWS/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37160" marR="137160" marT="137160" marB="1371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40234666"/>
                  </a:ext>
                </a:extLst>
              </a:tr>
            </a:tbl>
          </a:graphicData>
        </a:graphic>
      </p:graphicFrame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3213A883-B02D-CB28-F0A7-64F42809F0B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0078605"/>
              </p:ext>
            </p:extLst>
          </p:nvPr>
        </p:nvGraphicFramePr>
        <p:xfrm>
          <a:off x="300129" y="3745461"/>
          <a:ext cx="8234272" cy="216408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2192905">
                  <a:extLst>
                    <a:ext uri="{9D8B030D-6E8A-4147-A177-3AD203B41FA5}">
                      <a16:colId xmlns:a16="http://schemas.microsoft.com/office/drawing/2014/main" val="1201586897"/>
                    </a:ext>
                  </a:extLst>
                </a:gridCol>
                <a:gridCol w="1837426">
                  <a:extLst>
                    <a:ext uri="{9D8B030D-6E8A-4147-A177-3AD203B41FA5}">
                      <a16:colId xmlns:a16="http://schemas.microsoft.com/office/drawing/2014/main" val="4091205400"/>
                    </a:ext>
                  </a:extLst>
                </a:gridCol>
                <a:gridCol w="1897812">
                  <a:extLst>
                    <a:ext uri="{9D8B030D-6E8A-4147-A177-3AD203B41FA5}">
                      <a16:colId xmlns:a16="http://schemas.microsoft.com/office/drawing/2014/main" val="2932045821"/>
                    </a:ext>
                  </a:extLst>
                </a:gridCol>
                <a:gridCol w="2306129">
                  <a:extLst>
                    <a:ext uri="{9D8B030D-6E8A-4147-A177-3AD203B41FA5}">
                      <a16:colId xmlns:a16="http://schemas.microsoft.com/office/drawing/2014/main" val="2830311425"/>
                    </a:ext>
                  </a:extLst>
                </a:gridCol>
              </a:tblGrid>
              <a:tr h="39034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RTC Phase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37160" marR="137160" marT="137160" marB="1371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Digital Certificate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37160" marR="137160" marT="137160" marB="1371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MMSUI/OSUI URL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37160" marR="137160" marT="137160" marB="1371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API URL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37160" marR="137160" marT="137160" marB="1371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87590528"/>
                  </a:ext>
                </a:extLst>
              </a:tr>
              <a:tr h="39034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Vendor/QSE Submissions Testing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37160" marR="137160" marT="137160" marB="1371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Current MOTE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37160" marR="137160" marT="137160" marB="1371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RTC MOTE MIS URL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37160" marR="137160" marT="137160" marB="1371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 dirty="0">
                          <a:effectLst/>
                        </a:rPr>
                        <a:t>RTC MOTE API/WAN URL</a:t>
                      </a:r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37160" marR="137160" marT="137160" marB="1371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46878641"/>
                  </a:ext>
                </a:extLst>
              </a:tr>
              <a:tr h="39034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Open Loop and Closed Loop Testing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37160" marR="137160" marT="137160" marB="1371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Current Production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37160" marR="137160" marT="137160" marB="1371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RTC Market Trial URL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37160" marR="137160" marT="137160" marB="1371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RTC Market Trial API/WAN URL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37160" marR="137160" marT="137160" marB="1371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40966834"/>
                  </a:ext>
                </a:extLst>
              </a:tr>
              <a:tr h="39034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From RTC Go-live onwards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37160" marR="137160" marT="137160" marB="1371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Current Production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37160" marR="137160" marT="137160" marB="1371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sng" strike="noStrike" dirty="0">
                          <a:effectLst/>
                        </a:rPr>
                        <a:t>Current Prod MIS URL</a:t>
                      </a:r>
                    </a:p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mis.ercot.com/</a:t>
                      </a:r>
                      <a:r>
                        <a:rPr lang="en-US" sz="1000" u="none" strike="noStrike" dirty="0" err="1">
                          <a:effectLst/>
                        </a:rPr>
                        <a:t>mmsui</a:t>
                      </a:r>
                      <a:br>
                        <a:rPr lang="en-US" sz="1000" u="none" strike="noStrike" dirty="0">
                          <a:effectLst/>
                        </a:rPr>
                      </a:br>
                      <a:r>
                        <a:rPr lang="en-US" sz="1000" u="none" strike="noStrike" dirty="0">
                          <a:effectLst/>
                        </a:rPr>
                        <a:t>mis.ercot.com/</a:t>
                      </a:r>
                      <a:r>
                        <a:rPr lang="en-US" sz="1000" u="none" strike="noStrike" dirty="0" err="1">
                          <a:effectLst/>
                        </a:rPr>
                        <a:t>osui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37160" marR="137160" marT="137160" marB="1371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  <a:highlight>
                            <a:srgbClr val="FFFF00"/>
                          </a:highlight>
                        </a:rPr>
                        <a:t>New Production API/WAN URL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137160" marR="137160" marT="137160" marB="1371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3822128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042256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96CBF9-33D4-457C-7B6B-3B0E0C84CA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Steps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27362F-2C1C-51B9-C5CB-21FFBB63DC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002383"/>
            <a:ext cx="8534400" cy="4853233"/>
          </a:xfrm>
        </p:spPr>
        <p:txBody>
          <a:bodyPr/>
          <a:lstStyle/>
          <a:p>
            <a:pPr marL="0" indent="0">
              <a:buNone/>
            </a:pPr>
            <a:endParaRPr lang="en-US" sz="2400" dirty="0"/>
          </a:p>
          <a:p>
            <a:r>
              <a:rPr lang="en-US" sz="2400" dirty="0"/>
              <a:t>Review the RTC+B Market Trials System configurations details provided in the previous slides.</a:t>
            </a:r>
            <a:endParaRPr lang="en-US" sz="2000" dirty="0"/>
          </a:p>
          <a:p>
            <a:pPr lvl="1">
              <a:buFontTx/>
              <a:buChar char="-"/>
            </a:pPr>
            <a:endParaRPr lang="en-US" sz="2000" dirty="0"/>
          </a:p>
          <a:p>
            <a:r>
              <a:rPr lang="en-US" sz="2400" dirty="0"/>
              <a:t>Provide feedback to ERCOT on any concerns/questions at </a:t>
            </a:r>
            <a:r>
              <a:rPr lang="en-US" sz="2400" dirty="0">
                <a:solidFill>
                  <a:srgbClr val="00AEC7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Sreenivas.Badri@ercot.com</a:t>
            </a:r>
            <a:r>
              <a:rPr lang="en-US" sz="2400" dirty="0">
                <a:solidFill>
                  <a:srgbClr val="00AEC7"/>
                </a:solidFill>
              </a:rPr>
              <a:t> </a:t>
            </a:r>
          </a:p>
          <a:p>
            <a:pPr>
              <a:buFontTx/>
              <a:buChar char="-"/>
            </a:pPr>
            <a:endParaRPr lang="en-US" sz="2400" dirty="0"/>
          </a:p>
          <a:p>
            <a:pPr>
              <a:buFont typeface="Wingdings" panose="05000000000000000000" pitchFamily="2" charset="2"/>
              <a:buChar char="q"/>
            </a:pPr>
            <a:r>
              <a:rPr lang="en-US" sz="2400" dirty="0"/>
              <a:t>Questions? 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2514D95-AAB8-C83F-D9A9-903A9D7F295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1436284"/>
      </p:ext>
    </p:extLst>
  </p:cSld>
  <p:clrMapOvr>
    <a:masterClrMapping/>
  </p:clrMapOvr>
</p:sld>
</file>

<file path=ppt/theme/theme1.xml><?xml version="1.0" encoding="utf-8"?>
<a:theme xmlns:a="http://schemas.openxmlformats.org/drawingml/2006/main" name="Cover Slide">
  <a:themeElements>
    <a:clrScheme name="Custom 1">
      <a:dk1>
        <a:srgbClr val="2D3338"/>
      </a:dk1>
      <a:lt1>
        <a:srgbClr val="FFFFFF"/>
      </a:lt1>
      <a:dk2>
        <a:srgbClr val="2D3338"/>
      </a:dk2>
      <a:lt2>
        <a:srgbClr val="E6EBF0"/>
      </a:lt2>
      <a:accent1>
        <a:srgbClr val="00AEC7"/>
      </a:accent1>
      <a:accent2>
        <a:srgbClr val="7C858C"/>
      </a:accent2>
      <a:accent3>
        <a:srgbClr val="2BA565"/>
      </a:accent3>
      <a:accent4>
        <a:srgbClr val="003865"/>
      </a:accent4>
      <a:accent5>
        <a:srgbClr val="685BC7"/>
      </a:accent5>
      <a:accent6>
        <a:srgbClr val="1F8B9D"/>
      </a:accent6>
      <a:hlink>
        <a:srgbClr val="0063B4"/>
      </a:hlink>
      <a:folHlink>
        <a:srgbClr val="800080"/>
      </a:folHlink>
    </a:clrScheme>
    <a:fontScheme name="H1-Aqua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Horizontal Theme">
  <a:themeElements>
    <a:clrScheme name="ERCOT Brand Colors">
      <a:dk1>
        <a:srgbClr val="2D3338"/>
      </a:dk1>
      <a:lt1>
        <a:srgbClr val="FFFFFF"/>
      </a:lt1>
      <a:dk2>
        <a:srgbClr val="5B6770"/>
      </a:dk2>
      <a:lt2>
        <a:srgbClr val="E6EBF0"/>
      </a:lt2>
      <a:accent1>
        <a:srgbClr val="00AEC7"/>
      </a:accent1>
      <a:accent2>
        <a:srgbClr val="7C858C"/>
      </a:accent2>
      <a:accent3>
        <a:srgbClr val="26D07C"/>
      </a:accent3>
      <a:accent4>
        <a:srgbClr val="003865"/>
      </a:accent4>
      <a:accent5>
        <a:srgbClr val="685BC7"/>
      </a:accent5>
      <a:accent6>
        <a:srgbClr val="1F8B9D"/>
      </a:accent6>
      <a:hlink>
        <a:srgbClr val="0063B4"/>
      </a:hlink>
      <a:folHlink>
        <a:srgbClr val="800080"/>
      </a:folHlink>
    </a:clrScheme>
    <a:fontScheme name="H1-Gra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E6EBF0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f8c9251-373f-4ee3-86cf-d97122226a81" xsi:nil="true"/>
    <lcf76f155ced4ddcb4097134ff3c332f xmlns="5f527160-b6a2-448e-b210-55bbe2178a90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AF51A5998F0944EA03AB587B5B58FD3" ma:contentTypeVersion="14" ma:contentTypeDescription="Create a new document." ma:contentTypeScope="" ma:versionID="5de53c7dd9d5e3dd48e81f15fe9d6d64">
  <xsd:schema xmlns:xsd="http://www.w3.org/2001/XMLSchema" xmlns:xs="http://www.w3.org/2001/XMLSchema" xmlns:p="http://schemas.microsoft.com/office/2006/metadata/properties" xmlns:ns2="5f527160-b6a2-448e-b210-55bbe2178a90" xmlns:ns3="cf8c9251-373f-4ee3-86cf-d97122226a81" targetNamespace="http://schemas.microsoft.com/office/2006/metadata/properties" ma:root="true" ma:fieldsID="b9ed68adcc3693f95084af8a9f0e3281" ns2:_="" ns3:_="">
    <xsd:import namespace="5f527160-b6a2-448e-b210-55bbe2178a90"/>
    <xsd:import namespace="cf8c9251-373f-4ee3-86cf-d97122226a8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f527160-b6a2-448e-b210-55bbe2178a9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Image Tags" ma:readOnly="false" ma:fieldId="{5cf76f15-5ced-4ddc-b409-7134ff3c332f}" ma:taxonomyMulti="true" ma:sspId="a102f585-f336-4ab5-8023-668eed9f00b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f8c9251-373f-4ee3-86cf-d97122226a81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87bce286-be28-47de-b9f7-94a506e34291}" ma:internalName="TaxCatchAll" ma:showField="CatchAllData" ma:web="cf8c9251-373f-4ee3-86cf-d97122226a8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A526C54-2038-4DDB-9077-84C80FF069E0}">
  <ds:schemaRefs>
    <ds:schemaRef ds:uri="5f527160-b6a2-448e-b210-55bbe2178a90"/>
    <ds:schemaRef ds:uri="8d5ee879-813f-4fb9-b7c2-a59846c21aeb"/>
    <ds:schemaRef ds:uri="c34af464-7aa1-4edd-9be4-83dffc1cb926"/>
    <ds:schemaRef ds:uri="cf8c9251-373f-4ee3-86cf-d97122226a81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9F18ABE5-2C97-4413-ACB0-B3080BAFCAD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B39F2F4-47B2-4966-9217-61E5C243B270}">
  <ds:schemaRefs>
    <ds:schemaRef ds:uri="5f527160-b6a2-448e-b210-55bbe2178a90"/>
    <ds:schemaRef ds:uri="cf8c9251-373f-4ee3-86cf-d97122226a81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1083</TotalTime>
  <Words>649</Words>
  <Application>Microsoft Office PowerPoint</Application>
  <PresentationFormat>On-screen Show (4:3)</PresentationFormat>
  <Paragraphs>148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Wingdings</vt:lpstr>
      <vt:lpstr>Cover Slide</vt:lpstr>
      <vt:lpstr>Horizontal Theme</vt:lpstr>
      <vt:lpstr>PowerPoint Presentation</vt:lpstr>
      <vt:lpstr>RTC+B Market Trials – Submissions Testing</vt:lpstr>
      <vt:lpstr>PowerPoint Presentation</vt:lpstr>
      <vt:lpstr>RTC+B Market Submissions - Systems configurations</vt:lpstr>
      <vt:lpstr>Next Steps </vt:lpstr>
    </vt:vector>
  </TitlesOfParts>
  <Company>The Electric Reliability Council of Texas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Badri, Sreenivas</cp:lastModifiedBy>
  <cp:revision>7</cp:revision>
  <cp:lastPrinted>2017-10-10T21:31:05Z</cp:lastPrinted>
  <dcterms:created xsi:type="dcterms:W3CDTF">2016-01-21T15:20:31Z</dcterms:created>
  <dcterms:modified xsi:type="dcterms:W3CDTF">2024-11-09T01:32:58Z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7084cbda-52b8-46fb-a7b7-cb5bd465ed85_Enabled">
    <vt:lpwstr>true</vt:lpwstr>
  </property>
  <property fmtid="{D5CDD505-2E9C-101B-9397-08002B2CF9AE}" pid="3" name="MSIP_Label_7084cbda-52b8-46fb-a7b7-cb5bd465ed85_ActionId">
    <vt:lpwstr>c62e7908-7660-43a6-b1c8-5c5c95dc1f11</vt:lpwstr>
  </property>
  <property fmtid="{D5CDD505-2E9C-101B-9397-08002B2CF9AE}" pid="4" name="MSIP_Label_7084cbda-52b8-46fb-a7b7-cb5bd465ed85_SetDate">
    <vt:lpwstr>2023-05-09T20:19:39Z</vt:lpwstr>
  </property>
  <property fmtid="{D5CDD505-2E9C-101B-9397-08002B2CF9AE}" pid="5" name="MSIP_Label_7084cbda-52b8-46fb-a7b7-cb5bd465ed85_Name">
    <vt:lpwstr>Internal</vt:lpwstr>
  </property>
  <property fmtid="{D5CDD505-2E9C-101B-9397-08002B2CF9AE}" pid="6" name="MSIP_Label_7084cbda-52b8-46fb-a7b7-cb5bd465ed85_ContentBits">
    <vt:lpwstr>0</vt:lpwstr>
  </property>
  <property fmtid="{D5CDD505-2E9C-101B-9397-08002B2CF9AE}" pid="7" name="MSIP_Label_7084cbda-52b8-46fb-a7b7-cb5bd465ed85_SiteId">
    <vt:lpwstr>0afb747d-bff7-4596-a9fc-950ef9e0ec45</vt:lpwstr>
  </property>
  <property fmtid="{D5CDD505-2E9C-101B-9397-08002B2CF9AE}" pid="8" name="MSIP_Label_7084cbda-52b8-46fb-a7b7-cb5bd465ed85_Method">
    <vt:lpwstr>Standard</vt:lpwstr>
  </property>
  <property fmtid="{D5CDD505-2E9C-101B-9397-08002B2CF9AE}" pid="9" name="ContentTypeId">
    <vt:lpwstr>0x0101009AF51A5998F0944EA03AB587B5B58FD3</vt:lpwstr>
  </property>
  <property fmtid="{D5CDD505-2E9C-101B-9397-08002B2CF9AE}" pid="10" name="MediaServiceImageTags">
    <vt:lpwstr/>
  </property>
</Properties>
</file>