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7"/>
  </p:notesMasterIdLst>
  <p:handoutMasterIdLst>
    <p:handoutMasterId r:id="rId8"/>
  </p:handoutMasterIdLst>
  <p:sldIdLst>
    <p:sldId id="256" r:id="rId2"/>
    <p:sldId id="407" r:id="rId3"/>
    <p:sldId id="410" r:id="rId4"/>
    <p:sldId id="411" r:id="rId5"/>
    <p:sldId id="412" r:id="rId6"/>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86" y="4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ms Siddiqi" userId="8515217b9be739cd" providerId="LiveId" clId="{E5CD99E6-0FF4-4FE3-8577-766774AE2F8F}"/>
    <pc:docChg chg="modSld">
      <pc:chgData name="Shams Siddiqi" userId="8515217b9be739cd" providerId="LiveId" clId="{E5CD99E6-0FF4-4FE3-8577-766774AE2F8F}" dt="2024-10-31T13:26:31.875" v="25" actId="20577"/>
      <pc:docMkLst>
        <pc:docMk/>
      </pc:docMkLst>
      <pc:sldChg chg="modSp mod">
        <pc:chgData name="Shams Siddiqi" userId="8515217b9be739cd" providerId="LiveId" clId="{E5CD99E6-0FF4-4FE3-8577-766774AE2F8F}" dt="2024-10-31T13:26:31.875" v="25" actId="20577"/>
        <pc:sldMkLst>
          <pc:docMk/>
          <pc:sldMk cId="2708339971" sldId="412"/>
        </pc:sldMkLst>
        <pc:spChg chg="mod">
          <ac:chgData name="Shams Siddiqi" userId="8515217b9be739cd" providerId="LiveId" clId="{E5CD99E6-0FF4-4FE3-8577-766774AE2F8F}" dt="2024-10-31T13:26:31.875" v="25" actId="20577"/>
          <ac:spMkLst>
            <pc:docMk/>
            <pc:sldMk cId="2708339971" sldId="412"/>
            <ac:spMk id="9221" creationId="{28AC0933-B625-1523-F574-65544A01169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6B9A2601-A6AC-B860-C87B-92672D0301C2}"/>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671" eaLnBrk="1" hangingPunct="1">
              <a:defRPr sz="1200">
                <a:latin typeface="Arial" charset="0"/>
                <a:cs typeface="Arial" charset="0"/>
              </a:defRPr>
            </a:lvl1pPr>
          </a:lstStyle>
          <a:p>
            <a:pPr>
              <a:defRPr/>
            </a:pPr>
            <a:endParaRPr lang="en-US"/>
          </a:p>
        </p:txBody>
      </p:sp>
      <p:sp>
        <p:nvSpPr>
          <p:cNvPr id="72707" name="Rectangle 3">
            <a:extLst>
              <a:ext uri="{FF2B5EF4-FFF2-40B4-BE49-F238E27FC236}">
                <a16:creationId xmlns:a16="http://schemas.microsoft.com/office/drawing/2014/main" id="{7667BFDE-FCFC-CBFF-FC53-A9B90D0BBB92}"/>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671" eaLnBrk="1" hangingPunct="1">
              <a:defRPr sz="1200">
                <a:latin typeface="Arial" charset="0"/>
                <a:cs typeface="Arial" charset="0"/>
              </a:defRPr>
            </a:lvl1pPr>
          </a:lstStyle>
          <a:p>
            <a:pPr>
              <a:defRPr/>
            </a:pPr>
            <a:endParaRPr lang="en-US"/>
          </a:p>
        </p:txBody>
      </p:sp>
      <p:sp>
        <p:nvSpPr>
          <p:cNvPr id="72708" name="Rectangle 4">
            <a:extLst>
              <a:ext uri="{FF2B5EF4-FFF2-40B4-BE49-F238E27FC236}">
                <a16:creationId xmlns:a16="http://schemas.microsoft.com/office/drawing/2014/main" id="{972D1A1A-7505-3C04-8F41-C1C8B533CB01}"/>
              </a:ext>
            </a:extLst>
          </p:cNvPr>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671" eaLnBrk="1" hangingPunct="1">
              <a:defRPr sz="1200">
                <a:latin typeface="Arial" charset="0"/>
                <a:cs typeface="Arial" charset="0"/>
              </a:defRPr>
            </a:lvl1pPr>
          </a:lstStyle>
          <a:p>
            <a:pPr>
              <a:defRPr/>
            </a:pPr>
            <a:endParaRPr lang="en-US"/>
          </a:p>
        </p:txBody>
      </p:sp>
      <p:sp>
        <p:nvSpPr>
          <p:cNvPr id="72709" name="Rectangle 5">
            <a:extLst>
              <a:ext uri="{FF2B5EF4-FFF2-40B4-BE49-F238E27FC236}">
                <a16:creationId xmlns:a16="http://schemas.microsoft.com/office/drawing/2014/main" id="{6763FC17-303D-24BD-593F-AFE42CAF585F}"/>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5200" eaLnBrk="1" hangingPunct="1">
              <a:defRPr sz="1200">
                <a:latin typeface="Arial" panose="020B0604020202020204" pitchFamily="34" charset="0"/>
              </a:defRPr>
            </a:lvl1pPr>
          </a:lstStyle>
          <a:p>
            <a:pPr>
              <a:defRPr/>
            </a:pPr>
            <a:fld id="{67896AB9-E865-4E0A-AD54-79321AEDAD43}"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67D744D-9CE9-9ACF-E2BC-378AB5DCD063}"/>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671" eaLnBrk="1" hangingPunct="1">
              <a:defRPr sz="1200">
                <a:latin typeface="Arial" charset="0"/>
                <a:cs typeface="Arial" charset="0"/>
              </a:defRPr>
            </a:lvl1pPr>
          </a:lstStyle>
          <a:p>
            <a:pPr>
              <a:defRPr/>
            </a:pPr>
            <a:endParaRPr lang="en-US"/>
          </a:p>
        </p:txBody>
      </p:sp>
      <p:sp>
        <p:nvSpPr>
          <p:cNvPr id="10243" name="Rectangle 3">
            <a:extLst>
              <a:ext uri="{FF2B5EF4-FFF2-40B4-BE49-F238E27FC236}">
                <a16:creationId xmlns:a16="http://schemas.microsoft.com/office/drawing/2014/main" id="{BF378D37-4A1F-0A54-5E9B-4E9CB2D9D80B}"/>
              </a:ext>
            </a:extLst>
          </p:cNvPr>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671" eaLnBrk="1" hangingPunct="1">
              <a:defRPr sz="1200">
                <a:latin typeface="Arial" charset="0"/>
                <a:cs typeface="Arial" charset="0"/>
              </a:defRPr>
            </a:lvl1pPr>
          </a:lstStyle>
          <a:p>
            <a:pPr>
              <a:defRPr/>
            </a:pPr>
            <a:endParaRPr lang="en-US"/>
          </a:p>
        </p:txBody>
      </p:sp>
      <p:sp>
        <p:nvSpPr>
          <p:cNvPr id="3076" name="Rectangle 4">
            <a:extLst>
              <a:ext uri="{FF2B5EF4-FFF2-40B4-BE49-F238E27FC236}">
                <a16:creationId xmlns:a16="http://schemas.microsoft.com/office/drawing/2014/main" id="{5CAE6A66-5757-17AB-3704-595C59D554C9}"/>
              </a:ext>
            </a:extLst>
          </p:cNvPr>
          <p:cNvSpPr>
            <a:spLocks noGrp="1" noRot="1" noChangeAspect="1" noChangeArrowheads="1" noTextEdit="1"/>
          </p:cNvSpPr>
          <p:nvPr>
            <p:ph type="sldImg" idx="2"/>
          </p:nvPr>
        </p:nvSpPr>
        <p:spPr bwMode="auto">
          <a:xfrm>
            <a:off x="1258888" y="720725"/>
            <a:ext cx="4797425"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a:extLst>
              <a:ext uri="{FF2B5EF4-FFF2-40B4-BE49-F238E27FC236}">
                <a16:creationId xmlns:a16="http://schemas.microsoft.com/office/drawing/2014/main" id="{3EE40649-FE1E-6679-BC5E-4C8DCD4BC65B}"/>
              </a:ext>
            </a:extLst>
          </p:cNvPr>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a:extLst>
              <a:ext uri="{FF2B5EF4-FFF2-40B4-BE49-F238E27FC236}">
                <a16:creationId xmlns:a16="http://schemas.microsoft.com/office/drawing/2014/main" id="{3E8861D6-C213-BA1E-7D4F-E40020B80B5F}"/>
              </a:ext>
            </a:extLst>
          </p:cNvPr>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671" eaLnBrk="1" hangingPunct="1">
              <a:defRPr sz="1200">
                <a:latin typeface="Arial" charset="0"/>
                <a:cs typeface="Arial" charset="0"/>
              </a:defRPr>
            </a:lvl1pPr>
          </a:lstStyle>
          <a:p>
            <a:pPr>
              <a:defRPr/>
            </a:pPr>
            <a:endParaRPr lang="en-US"/>
          </a:p>
        </p:txBody>
      </p:sp>
      <p:sp>
        <p:nvSpPr>
          <p:cNvPr id="10247" name="Rectangle 7">
            <a:extLst>
              <a:ext uri="{FF2B5EF4-FFF2-40B4-BE49-F238E27FC236}">
                <a16:creationId xmlns:a16="http://schemas.microsoft.com/office/drawing/2014/main" id="{D6950F17-EF6A-17AC-90DB-57DDEDAE191C}"/>
              </a:ext>
            </a:extLst>
          </p:cNvPr>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5200" eaLnBrk="1" hangingPunct="1">
              <a:defRPr sz="1200">
                <a:latin typeface="Arial" panose="020B0604020202020204" pitchFamily="34" charset="0"/>
              </a:defRPr>
            </a:lvl1pPr>
          </a:lstStyle>
          <a:p>
            <a:pPr>
              <a:defRPr/>
            </a:pPr>
            <a:fld id="{305F5976-DC91-4BB4-939A-A2F956F530E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23234D7-48E4-45A9-7F3F-0605CFB7D4E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EB8E49D-4BF8-4AB6-8A31-F2D4E822C18B}" type="slidenum">
              <a:rPr lang="en-US" altLang="en-US" smtClean="0"/>
              <a:pPr>
                <a:spcBef>
                  <a:spcPct val="0"/>
                </a:spcBef>
              </a:pPr>
              <a:t>1</a:t>
            </a:fld>
            <a:endParaRPr lang="en-US" altLang="en-US"/>
          </a:p>
        </p:txBody>
      </p:sp>
      <p:sp>
        <p:nvSpPr>
          <p:cNvPr id="6147" name="Rectangle 2">
            <a:extLst>
              <a:ext uri="{FF2B5EF4-FFF2-40B4-BE49-F238E27FC236}">
                <a16:creationId xmlns:a16="http://schemas.microsoft.com/office/drawing/2014/main" id="{A368776C-B7FF-9EBA-8F90-2BA021EB354F}"/>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6D269CE6-A2F2-8FD7-862D-20E10A7B24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AF0A573-6757-4B22-0345-EB1AFB47A8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F612FCD-D6F6-4E0E-B432-1BEC59374E22}" type="slidenum">
              <a:rPr lang="en-US" altLang="en-US" smtClean="0"/>
              <a:pPr>
                <a:spcBef>
                  <a:spcPct val="0"/>
                </a:spcBef>
              </a:pPr>
              <a:t>2</a:t>
            </a:fld>
            <a:endParaRPr lang="en-US" altLang="en-US"/>
          </a:p>
        </p:txBody>
      </p:sp>
      <p:sp>
        <p:nvSpPr>
          <p:cNvPr id="10243" name="Rectangle 2">
            <a:extLst>
              <a:ext uri="{FF2B5EF4-FFF2-40B4-BE49-F238E27FC236}">
                <a16:creationId xmlns:a16="http://schemas.microsoft.com/office/drawing/2014/main" id="{03ECED28-805D-E1D7-2C6C-58D84331625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F37488DC-9B20-6772-ABAA-C53DE4EC5E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10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AF0A573-6757-4B22-0345-EB1AFB47A8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F612FCD-D6F6-4E0E-B432-1BEC59374E22}" type="slidenum">
              <a:rPr lang="en-US" altLang="en-US" smtClean="0"/>
              <a:pPr>
                <a:spcBef>
                  <a:spcPct val="0"/>
                </a:spcBef>
              </a:pPr>
              <a:t>3</a:t>
            </a:fld>
            <a:endParaRPr lang="en-US" altLang="en-US"/>
          </a:p>
        </p:txBody>
      </p:sp>
      <p:sp>
        <p:nvSpPr>
          <p:cNvPr id="10243" name="Rectangle 2">
            <a:extLst>
              <a:ext uri="{FF2B5EF4-FFF2-40B4-BE49-F238E27FC236}">
                <a16:creationId xmlns:a16="http://schemas.microsoft.com/office/drawing/2014/main" id="{03ECED28-805D-E1D7-2C6C-58D84331625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F37488DC-9B20-6772-ABAA-C53DE4EC5E0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166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3859B-2D2F-63DD-BC9B-93B59C54328D}"/>
            </a:ext>
          </a:extLst>
        </p:cNvPr>
        <p:cNvGrpSpPr/>
        <p:nvPr/>
      </p:nvGrpSpPr>
      <p:grpSpPr>
        <a:xfrm>
          <a:off x="0" y="0"/>
          <a:ext cx="0" cy="0"/>
          <a:chOff x="0" y="0"/>
          <a:chExt cx="0" cy="0"/>
        </a:xfrm>
      </p:grpSpPr>
      <p:sp>
        <p:nvSpPr>
          <p:cNvPr id="10242" name="Rectangle 7">
            <a:extLst>
              <a:ext uri="{FF2B5EF4-FFF2-40B4-BE49-F238E27FC236}">
                <a16:creationId xmlns:a16="http://schemas.microsoft.com/office/drawing/2014/main" id="{060FD744-8E67-C71B-EAF9-4007E1427C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F612FCD-D6F6-4E0E-B432-1BEC59374E22}" type="slidenum">
              <a:rPr lang="en-US" altLang="en-US" smtClean="0"/>
              <a:pPr>
                <a:spcBef>
                  <a:spcPct val="0"/>
                </a:spcBef>
              </a:pPr>
              <a:t>4</a:t>
            </a:fld>
            <a:endParaRPr lang="en-US" altLang="en-US"/>
          </a:p>
        </p:txBody>
      </p:sp>
      <p:sp>
        <p:nvSpPr>
          <p:cNvPr id="10243" name="Rectangle 2">
            <a:extLst>
              <a:ext uri="{FF2B5EF4-FFF2-40B4-BE49-F238E27FC236}">
                <a16:creationId xmlns:a16="http://schemas.microsoft.com/office/drawing/2014/main" id="{520456C7-7253-30B6-3A1A-52A281A3EEBC}"/>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81F11920-0F52-666C-2138-B43250D165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3332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E6966-3D31-6A88-D27D-66ADC4B7D1A1}"/>
            </a:ext>
          </a:extLst>
        </p:cNvPr>
        <p:cNvGrpSpPr/>
        <p:nvPr/>
      </p:nvGrpSpPr>
      <p:grpSpPr>
        <a:xfrm>
          <a:off x="0" y="0"/>
          <a:ext cx="0" cy="0"/>
          <a:chOff x="0" y="0"/>
          <a:chExt cx="0" cy="0"/>
        </a:xfrm>
      </p:grpSpPr>
      <p:sp>
        <p:nvSpPr>
          <p:cNvPr id="10242" name="Rectangle 7">
            <a:extLst>
              <a:ext uri="{FF2B5EF4-FFF2-40B4-BE49-F238E27FC236}">
                <a16:creationId xmlns:a16="http://schemas.microsoft.com/office/drawing/2014/main" id="{9D740117-1DFF-008A-3651-D38C712388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spcBef>
                <a:spcPct val="30000"/>
              </a:spcBef>
              <a:defRPr sz="1200">
                <a:solidFill>
                  <a:schemeClr val="tx1"/>
                </a:solidFill>
                <a:latin typeface="Arial" panose="020B0604020202020204" pitchFamily="34" charset="0"/>
                <a:cs typeface="Arial" panose="020B0604020202020204" pitchFamily="34" charset="0"/>
              </a:defRPr>
            </a:lvl1pPr>
            <a:lvl2pPr marL="742950" indent="-285750" defTabSz="96520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defTabSz="9652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defTabSz="9652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defTabSz="9652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defTabSz="9652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F612FCD-D6F6-4E0E-B432-1BEC59374E22}" type="slidenum">
              <a:rPr lang="en-US" altLang="en-US" smtClean="0"/>
              <a:pPr>
                <a:spcBef>
                  <a:spcPct val="0"/>
                </a:spcBef>
              </a:pPr>
              <a:t>5</a:t>
            </a:fld>
            <a:endParaRPr lang="en-US" altLang="en-US"/>
          </a:p>
        </p:txBody>
      </p:sp>
      <p:sp>
        <p:nvSpPr>
          <p:cNvPr id="10243" name="Rectangle 2">
            <a:extLst>
              <a:ext uri="{FF2B5EF4-FFF2-40B4-BE49-F238E27FC236}">
                <a16:creationId xmlns:a16="http://schemas.microsoft.com/office/drawing/2014/main" id="{FCEE102E-F0D6-D0DA-6E6B-BB7091DA237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F294DEF0-41B3-C522-6DA0-8A779A1B22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6211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F2041B77-AD32-3F55-C8AF-8445D6243EB9}"/>
              </a:ext>
            </a:extLst>
          </p:cNvPr>
          <p:cNvGrpSpPr>
            <a:grpSpLocks/>
          </p:cNvGrpSpPr>
          <p:nvPr/>
        </p:nvGrpSpPr>
        <p:grpSpPr bwMode="auto">
          <a:xfrm>
            <a:off x="228600" y="2889250"/>
            <a:ext cx="8610600" cy="201613"/>
            <a:chOff x="144" y="1680"/>
            <a:chExt cx="5424" cy="144"/>
          </a:xfrm>
        </p:grpSpPr>
        <p:sp>
          <p:nvSpPr>
            <p:cNvPr id="3" name="Rectangle 8">
              <a:extLst>
                <a:ext uri="{FF2B5EF4-FFF2-40B4-BE49-F238E27FC236}">
                  <a16:creationId xmlns:a16="http://schemas.microsoft.com/office/drawing/2014/main" id="{AB92B168-F425-15AE-86BC-6C31A53E51A0}"/>
                </a:ext>
              </a:extLst>
            </p:cNvPr>
            <p:cNvSpPr>
              <a:spLocks noChangeArrowheads="1"/>
            </p:cNvSpPr>
            <p:nvPr userDrawn="1"/>
          </p:nvSpPr>
          <p:spPr bwMode="auto">
            <a:xfrm>
              <a:off x="144" y="1680"/>
              <a:ext cx="1808" cy="144"/>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a:p>
          </p:txBody>
        </p:sp>
        <p:sp>
          <p:nvSpPr>
            <p:cNvPr id="4" name="Rectangle 9">
              <a:extLst>
                <a:ext uri="{FF2B5EF4-FFF2-40B4-BE49-F238E27FC236}">
                  <a16:creationId xmlns:a16="http://schemas.microsoft.com/office/drawing/2014/main" id="{276910A9-E156-9789-E197-27870072283A}"/>
                </a:ext>
              </a:extLst>
            </p:cNvPr>
            <p:cNvSpPr>
              <a:spLocks noChangeArrowheads="1"/>
            </p:cNvSpPr>
            <p:nvPr userDrawn="1"/>
          </p:nvSpPr>
          <p:spPr bwMode="auto">
            <a:xfrm>
              <a:off x="1952" y="1680"/>
              <a:ext cx="1808" cy="144"/>
            </a:xfrm>
            <a:prstGeom prst="rect">
              <a:avLst/>
            </a:prstGeom>
            <a:solidFill>
              <a:schemeClr val="accent1"/>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a:p>
          </p:txBody>
        </p:sp>
        <p:sp>
          <p:nvSpPr>
            <p:cNvPr id="5" name="Rectangle 10">
              <a:extLst>
                <a:ext uri="{FF2B5EF4-FFF2-40B4-BE49-F238E27FC236}">
                  <a16:creationId xmlns:a16="http://schemas.microsoft.com/office/drawing/2014/main" id="{0A32B266-5ACA-0747-71E7-84CDF2FA4695}"/>
                </a:ext>
              </a:extLst>
            </p:cNvPr>
            <p:cNvSpPr>
              <a:spLocks noChangeArrowheads="1"/>
            </p:cNvSpPr>
            <p:nvPr userDrawn="1"/>
          </p:nvSpPr>
          <p:spPr bwMode="auto">
            <a:xfrm>
              <a:off x="3760" y="1680"/>
              <a:ext cx="1808" cy="144"/>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defRPr/>
              </a:pPr>
              <a:endParaRPr lang="en-US" altLang="en-US"/>
            </a:p>
          </p:txBody>
        </p:sp>
      </p:grpSp>
      <p:sp>
        <p:nvSpPr>
          <p:cNvPr id="5122"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512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6" name="Rectangle 4">
            <a:extLst>
              <a:ext uri="{FF2B5EF4-FFF2-40B4-BE49-F238E27FC236}">
                <a16:creationId xmlns:a16="http://schemas.microsoft.com/office/drawing/2014/main" id="{F4EB84DA-6801-1936-78A8-A51B420EC635}"/>
              </a:ext>
            </a:extLst>
          </p:cNvPr>
          <p:cNvSpPr>
            <a:spLocks noGrp="1" noChangeArrowheads="1"/>
          </p:cNvSpPr>
          <p:nvPr>
            <p:ph type="dt" sz="half" idx="10"/>
          </p:nvPr>
        </p:nvSpPr>
        <p:spPr/>
        <p:txBody>
          <a:bodyPr/>
          <a:lstStyle>
            <a:lvl1pPr>
              <a:defRPr/>
            </a:lvl1pPr>
          </a:lstStyle>
          <a:p>
            <a:pPr>
              <a:defRPr/>
            </a:pPr>
            <a:r>
              <a:rPr lang="en-US"/>
              <a:t>November 2024</a:t>
            </a:r>
          </a:p>
        </p:txBody>
      </p:sp>
      <p:sp>
        <p:nvSpPr>
          <p:cNvPr id="7" name="Rectangle 5">
            <a:extLst>
              <a:ext uri="{FF2B5EF4-FFF2-40B4-BE49-F238E27FC236}">
                <a16:creationId xmlns:a16="http://schemas.microsoft.com/office/drawing/2014/main" id="{1BE876E4-1147-96F6-F2C9-5255D0246C7F}"/>
              </a:ext>
            </a:extLst>
          </p:cNvPr>
          <p:cNvSpPr>
            <a:spLocks noGrp="1" noChangeArrowheads="1"/>
          </p:cNvSpPr>
          <p:nvPr>
            <p:ph type="ftr" sz="quarter" idx="11"/>
          </p:nvPr>
        </p:nvSpPr>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15138911-4793-AF47-B707-EEB58BE76215}"/>
              </a:ext>
            </a:extLst>
          </p:cNvPr>
          <p:cNvSpPr>
            <a:spLocks noGrp="1" noChangeArrowheads="1"/>
          </p:cNvSpPr>
          <p:nvPr>
            <p:ph type="sldNum" sz="quarter" idx="12"/>
          </p:nvPr>
        </p:nvSpPr>
        <p:spPr/>
        <p:txBody>
          <a:bodyPr/>
          <a:lstStyle>
            <a:lvl1pPr>
              <a:defRPr/>
            </a:lvl1pPr>
          </a:lstStyle>
          <a:p>
            <a:pPr>
              <a:defRPr/>
            </a:pPr>
            <a:fld id="{BB4C31CB-EC68-4B41-AC68-202A333007EE}" type="slidenum">
              <a:rPr lang="en-US" altLang="en-US"/>
              <a:pPr>
                <a:defRPr/>
              </a:pPr>
              <a:t>‹#›</a:t>
            </a:fld>
            <a:endParaRPr lang="en-US" altLang="en-US"/>
          </a:p>
        </p:txBody>
      </p:sp>
    </p:spTree>
    <p:extLst>
      <p:ext uri="{BB962C8B-B14F-4D97-AF65-F5344CB8AC3E}">
        <p14:creationId xmlns:p14="http://schemas.microsoft.com/office/powerpoint/2010/main" val="189527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C0A8A86-087E-302A-A343-58580D53FAAE}"/>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5" name="Rectangle 5">
            <a:extLst>
              <a:ext uri="{FF2B5EF4-FFF2-40B4-BE49-F238E27FC236}">
                <a16:creationId xmlns:a16="http://schemas.microsoft.com/office/drawing/2014/main" id="{DB78493A-8748-FD69-43B2-3DB3A7271E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6E99F7-03E8-23E2-D4C7-65636678778A}"/>
              </a:ext>
            </a:extLst>
          </p:cNvPr>
          <p:cNvSpPr>
            <a:spLocks noGrp="1" noChangeArrowheads="1"/>
          </p:cNvSpPr>
          <p:nvPr>
            <p:ph type="sldNum" sz="quarter" idx="12"/>
          </p:nvPr>
        </p:nvSpPr>
        <p:spPr>
          <a:ln/>
        </p:spPr>
        <p:txBody>
          <a:bodyPr/>
          <a:lstStyle>
            <a:lvl1pPr>
              <a:defRPr/>
            </a:lvl1pPr>
          </a:lstStyle>
          <a:p>
            <a:pPr>
              <a:defRPr/>
            </a:pPr>
            <a:fld id="{53B5DB7F-0158-40FB-B3F0-D941C1D551D7}" type="slidenum">
              <a:rPr lang="en-US" altLang="en-US"/>
              <a:pPr>
                <a:defRPr/>
              </a:pPr>
              <a:t>‹#›</a:t>
            </a:fld>
            <a:endParaRPr lang="en-US" altLang="en-US"/>
          </a:p>
        </p:txBody>
      </p:sp>
    </p:spTree>
    <p:extLst>
      <p:ext uri="{BB962C8B-B14F-4D97-AF65-F5344CB8AC3E}">
        <p14:creationId xmlns:p14="http://schemas.microsoft.com/office/powerpoint/2010/main" val="1530078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0B467A9-D6B8-1F77-4C89-ACEB4DFC288A}"/>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5" name="Rectangle 5">
            <a:extLst>
              <a:ext uri="{FF2B5EF4-FFF2-40B4-BE49-F238E27FC236}">
                <a16:creationId xmlns:a16="http://schemas.microsoft.com/office/drawing/2014/main" id="{40203E07-2FC0-1323-E6A3-73604441EB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33DA997-A966-B7E8-5B7A-69F36C9E9468}"/>
              </a:ext>
            </a:extLst>
          </p:cNvPr>
          <p:cNvSpPr>
            <a:spLocks noGrp="1" noChangeArrowheads="1"/>
          </p:cNvSpPr>
          <p:nvPr>
            <p:ph type="sldNum" sz="quarter" idx="12"/>
          </p:nvPr>
        </p:nvSpPr>
        <p:spPr>
          <a:ln/>
        </p:spPr>
        <p:txBody>
          <a:bodyPr/>
          <a:lstStyle>
            <a:lvl1pPr>
              <a:defRPr/>
            </a:lvl1pPr>
          </a:lstStyle>
          <a:p>
            <a:pPr>
              <a:defRPr/>
            </a:pPr>
            <a:fld id="{86C9ABEC-FCC6-469C-9763-6CDD5A81643F}" type="slidenum">
              <a:rPr lang="en-US" altLang="en-US"/>
              <a:pPr>
                <a:defRPr/>
              </a:pPr>
              <a:t>‹#›</a:t>
            </a:fld>
            <a:endParaRPr lang="en-US" altLang="en-US"/>
          </a:p>
        </p:txBody>
      </p:sp>
    </p:spTree>
    <p:extLst>
      <p:ext uri="{BB962C8B-B14F-4D97-AF65-F5344CB8AC3E}">
        <p14:creationId xmlns:p14="http://schemas.microsoft.com/office/powerpoint/2010/main" val="3296542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7EB1634-6FC8-4080-59F4-FD8BF8DC4D6F}"/>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5" name="Rectangle 5">
            <a:extLst>
              <a:ext uri="{FF2B5EF4-FFF2-40B4-BE49-F238E27FC236}">
                <a16:creationId xmlns:a16="http://schemas.microsoft.com/office/drawing/2014/main" id="{4DEBBEF2-2C27-7546-7A47-15E290025B9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0C4FC9D-3857-8A82-AD73-E734A9621DBF}"/>
              </a:ext>
            </a:extLst>
          </p:cNvPr>
          <p:cNvSpPr>
            <a:spLocks noGrp="1" noChangeArrowheads="1"/>
          </p:cNvSpPr>
          <p:nvPr>
            <p:ph type="sldNum" sz="quarter" idx="12"/>
          </p:nvPr>
        </p:nvSpPr>
        <p:spPr>
          <a:ln/>
        </p:spPr>
        <p:txBody>
          <a:bodyPr/>
          <a:lstStyle>
            <a:lvl1pPr>
              <a:defRPr/>
            </a:lvl1pPr>
          </a:lstStyle>
          <a:p>
            <a:pPr>
              <a:defRPr/>
            </a:pPr>
            <a:fld id="{FB90721B-D0FC-42F8-946C-01E541E53719}" type="slidenum">
              <a:rPr lang="en-US" altLang="en-US"/>
              <a:pPr>
                <a:defRPr/>
              </a:pPr>
              <a:t>‹#›</a:t>
            </a:fld>
            <a:endParaRPr lang="en-US" altLang="en-US"/>
          </a:p>
        </p:txBody>
      </p:sp>
    </p:spTree>
    <p:extLst>
      <p:ext uri="{BB962C8B-B14F-4D97-AF65-F5344CB8AC3E}">
        <p14:creationId xmlns:p14="http://schemas.microsoft.com/office/powerpoint/2010/main" val="338855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B0ED2EE-A8B4-0616-7292-6374BF4C8184}"/>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5" name="Rectangle 5">
            <a:extLst>
              <a:ext uri="{FF2B5EF4-FFF2-40B4-BE49-F238E27FC236}">
                <a16:creationId xmlns:a16="http://schemas.microsoft.com/office/drawing/2014/main" id="{C7822F6F-576B-35A6-ED0D-2DD9DDA0FC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B5E7D00-A8D6-6504-416B-67915E7E0E0D}"/>
              </a:ext>
            </a:extLst>
          </p:cNvPr>
          <p:cNvSpPr>
            <a:spLocks noGrp="1" noChangeArrowheads="1"/>
          </p:cNvSpPr>
          <p:nvPr>
            <p:ph type="sldNum" sz="quarter" idx="12"/>
          </p:nvPr>
        </p:nvSpPr>
        <p:spPr>
          <a:ln/>
        </p:spPr>
        <p:txBody>
          <a:bodyPr/>
          <a:lstStyle>
            <a:lvl1pPr>
              <a:defRPr/>
            </a:lvl1pPr>
          </a:lstStyle>
          <a:p>
            <a:pPr>
              <a:defRPr/>
            </a:pPr>
            <a:fld id="{324F10DC-2E5E-482B-A911-773A7A4DC826}" type="slidenum">
              <a:rPr lang="en-US" altLang="en-US"/>
              <a:pPr>
                <a:defRPr/>
              </a:pPr>
              <a:t>‹#›</a:t>
            </a:fld>
            <a:endParaRPr lang="en-US" altLang="en-US"/>
          </a:p>
        </p:txBody>
      </p:sp>
    </p:spTree>
    <p:extLst>
      <p:ext uri="{BB962C8B-B14F-4D97-AF65-F5344CB8AC3E}">
        <p14:creationId xmlns:p14="http://schemas.microsoft.com/office/powerpoint/2010/main" val="331529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81B5FCF1-94ED-04E1-6CCF-CBF05227EB08}"/>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6" name="Rectangle 5">
            <a:extLst>
              <a:ext uri="{FF2B5EF4-FFF2-40B4-BE49-F238E27FC236}">
                <a16:creationId xmlns:a16="http://schemas.microsoft.com/office/drawing/2014/main" id="{F8C27739-0A0E-62D2-7F5B-1069D2FDF1A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2BDBBA1-2AC8-ED46-7C6F-EF8A5216D05F}"/>
              </a:ext>
            </a:extLst>
          </p:cNvPr>
          <p:cNvSpPr>
            <a:spLocks noGrp="1" noChangeArrowheads="1"/>
          </p:cNvSpPr>
          <p:nvPr>
            <p:ph type="sldNum" sz="quarter" idx="12"/>
          </p:nvPr>
        </p:nvSpPr>
        <p:spPr>
          <a:ln/>
        </p:spPr>
        <p:txBody>
          <a:bodyPr/>
          <a:lstStyle>
            <a:lvl1pPr>
              <a:defRPr/>
            </a:lvl1pPr>
          </a:lstStyle>
          <a:p>
            <a:pPr>
              <a:defRPr/>
            </a:pPr>
            <a:fld id="{1B49A6CB-DF96-4A1B-96B8-2CA30659CB9B}" type="slidenum">
              <a:rPr lang="en-US" altLang="en-US"/>
              <a:pPr>
                <a:defRPr/>
              </a:pPr>
              <a:t>‹#›</a:t>
            </a:fld>
            <a:endParaRPr lang="en-US" altLang="en-US"/>
          </a:p>
        </p:txBody>
      </p:sp>
    </p:spTree>
    <p:extLst>
      <p:ext uri="{BB962C8B-B14F-4D97-AF65-F5344CB8AC3E}">
        <p14:creationId xmlns:p14="http://schemas.microsoft.com/office/powerpoint/2010/main" val="2725105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1AFB631-117B-0C1B-ACAB-A31E7BC7BE0A}"/>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8" name="Rectangle 5">
            <a:extLst>
              <a:ext uri="{FF2B5EF4-FFF2-40B4-BE49-F238E27FC236}">
                <a16:creationId xmlns:a16="http://schemas.microsoft.com/office/drawing/2014/main" id="{E239B4CF-8FF9-71DB-077E-FACF424774B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E574D733-8A1D-AA08-E1FF-EE3996E5C2A6}"/>
              </a:ext>
            </a:extLst>
          </p:cNvPr>
          <p:cNvSpPr>
            <a:spLocks noGrp="1" noChangeArrowheads="1"/>
          </p:cNvSpPr>
          <p:nvPr>
            <p:ph type="sldNum" sz="quarter" idx="12"/>
          </p:nvPr>
        </p:nvSpPr>
        <p:spPr>
          <a:ln/>
        </p:spPr>
        <p:txBody>
          <a:bodyPr/>
          <a:lstStyle>
            <a:lvl1pPr>
              <a:defRPr/>
            </a:lvl1pPr>
          </a:lstStyle>
          <a:p>
            <a:pPr>
              <a:defRPr/>
            </a:pPr>
            <a:fld id="{B6C61B77-6736-4ED0-9F8E-23DA1C7D7AD4}" type="slidenum">
              <a:rPr lang="en-US" altLang="en-US"/>
              <a:pPr>
                <a:defRPr/>
              </a:pPr>
              <a:t>‹#›</a:t>
            </a:fld>
            <a:endParaRPr lang="en-US" altLang="en-US"/>
          </a:p>
        </p:txBody>
      </p:sp>
    </p:spTree>
    <p:extLst>
      <p:ext uri="{BB962C8B-B14F-4D97-AF65-F5344CB8AC3E}">
        <p14:creationId xmlns:p14="http://schemas.microsoft.com/office/powerpoint/2010/main" val="2675244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FCE9D26-A1C5-030E-4F37-5432CB57CF71}"/>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4" name="Rectangle 5">
            <a:extLst>
              <a:ext uri="{FF2B5EF4-FFF2-40B4-BE49-F238E27FC236}">
                <a16:creationId xmlns:a16="http://schemas.microsoft.com/office/drawing/2014/main" id="{971EC6F8-612D-87C3-F30E-1100E46F6A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6C4E5A5-37EB-BACD-E0E2-BC5F22B27EB6}"/>
              </a:ext>
            </a:extLst>
          </p:cNvPr>
          <p:cNvSpPr>
            <a:spLocks noGrp="1" noChangeArrowheads="1"/>
          </p:cNvSpPr>
          <p:nvPr>
            <p:ph type="sldNum" sz="quarter" idx="12"/>
          </p:nvPr>
        </p:nvSpPr>
        <p:spPr>
          <a:ln/>
        </p:spPr>
        <p:txBody>
          <a:bodyPr/>
          <a:lstStyle>
            <a:lvl1pPr>
              <a:defRPr/>
            </a:lvl1pPr>
          </a:lstStyle>
          <a:p>
            <a:pPr>
              <a:defRPr/>
            </a:pPr>
            <a:fld id="{B8E6FFD9-8304-4E39-98AE-CA1DC6390AFF}" type="slidenum">
              <a:rPr lang="en-US" altLang="en-US"/>
              <a:pPr>
                <a:defRPr/>
              </a:pPr>
              <a:t>‹#›</a:t>
            </a:fld>
            <a:endParaRPr lang="en-US" altLang="en-US"/>
          </a:p>
        </p:txBody>
      </p:sp>
    </p:spTree>
    <p:extLst>
      <p:ext uri="{BB962C8B-B14F-4D97-AF65-F5344CB8AC3E}">
        <p14:creationId xmlns:p14="http://schemas.microsoft.com/office/powerpoint/2010/main" val="2859664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D3A5768-7AB9-DA3C-6D50-D9FA40121D6E}"/>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3" name="Rectangle 5">
            <a:extLst>
              <a:ext uri="{FF2B5EF4-FFF2-40B4-BE49-F238E27FC236}">
                <a16:creationId xmlns:a16="http://schemas.microsoft.com/office/drawing/2014/main" id="{8857B4D6-F8DD-E11A-3DF6-07D7A8436A3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8F8DBA9-AC8C-717F-0312-3D5EA72C62DC}"/>
              </a:ext>
            </a:extLst>
          </p:cNvPr>
          <p:cNvSpPr>
            <a:spLocks noGrp="1" noChangeArrowheads="1"/>
          </p:cNvSpPr>
          <p:nvPr>
            <p:ph type="sldNum" sz="quarter" idx="12"/>
          </p:nvPr>
        </p:nvSpPr>
        <p:spPr>
          <a:ln/>
        </p:spPr>
        <p:txBody>
          <a:bodyPr/>
          <a:lstStyle>
            <a:lvl1pPr>
              <a:defRPr/>
            </a:lvl1pPr>
          </a:lstStyle>
          <a:p>
            <a:pPr>
              <a:defRPr/>
            </a:pPr>
            <a:fld id="{DA3A7DA9-49B9-4A38-A72E-9EB6707F05B6}" type="slidenum">
              <a:rPr lang="en-US" altLang="en-US"/>
              <a:pPr>
                <a:defRPr/>
              </a:pPr>
              <a:t>‹#›</a:t>
            </a:fld>
            <a:endParaRPr lang="en-US" altLang="en-US"/>
          </a:p>
        </p:txBody>
      </p:sp>
    </p:spTree>
    <p:extLst>
      <p:ext uri="{BB962C8B-B14F-4D97-AF65-F5344CB8AC3E}">
        <p14:creationId xmlns:p14="http://schemas.microsoft.com/office/powerpoint/2010/main" val="1605249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7B760CA-1AEE-E8E9-0B92-B3B1A02D0190}"/>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6" name="Rectangle 5">
            <a:extLst>
              <a:ext uri="{FF2B5EF4-FFF2-40B4-BE49-F238E27FC236}">
                <a16:creationId xmlns:a16="http://schemas.microsoft.com/office/drawing/2014/main" id="{FD2C5FBC-19C8-1745-D521-1637CEE46F6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C113824-C789-C307-5F06-E0968CCB0C49}"/>
              </a:ext>
            </a:extLst>
          </p:cNvPr>
          <p:cNvSpPr>
            <a:spLocks noGrp="1" noChangeArrowheads="1"/>
          </p:cNvSpPr>
          <p:nvPr>
            <p:ph type="sldNum" sz="quarter" idx="12"/>
          </p:nvPr>
        </p:nvSpPr>
        <p:spPr>
          <a:ln/>
        </p:spPr>
        <p:txBody>
          <a:bodyPr/>
          <a:lstStyle>
            <a:lvl1pPr>
              <a:defRPr/>
            </a:lvl1pPr>
          </a:lstStyle>
          <a:p>
            <a:pPr>
              <a:defRPr/>
            </a:pPr>
            <a:fld id="{801594A2-EE34-4C56-9702-FDBA8C02C1E4}" type="slidenum">
              <a:rPr lang="en-US" altLang="en-US"/>
              <a:pPr>
                <a:defRPr/>
              </a:pPr>
              <a:t>‹#›</a:t>
            </a:fld>
            <a:endParaRPr lang="en-US" altLang="en-US"/>
          </a:p>
        </p:txBody>
      </p:sp>
    </p:spTree>
    <p:extLst>
      <p:ext uri="{BB962C8B-B14F-4D97-AF65-F5344CB8AC3E}">
        <p14:creationId xmlns:p14="http://schemas.microsoft.com/office/powerpoint/2010/main" val="31208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283C6A3-EB36-1D36-6181-942C6E089651}"/>
              </a:ext>
            </a:extLst>
          </p:cNvPr>
          <p:cNvSpPr>
            <a:spLocks noGrp="1" noChangeArrowheads="1"/>
          </p:cNvSpPr>
          <p:nvPr>
            <p:ph type="dt" sz="half" idx="10"/>
          </p:nvPr>
        </p:nvSpPr>
        <p:spPr>
          <a:ln/>
        </p:spPr>
        <p:txBody>
          <a:bodyPr/>
          <a:lstStyle>
            <a:lvl1pPr>
              <a:defRPr/>
            </a:lvl1pPr>
          </a:lstStyle>
          <a:p>
            <a:pPr>
              <a:defRPr/>
            </a:pPr>
            <a:r>
              <a:rPr lang="en-US"/>
              <a:t>November 2024</a:t>
            </a:r>
          </a:p>
        </p:txBody>
      </p:sp>
      <p:sp>
        <p:nvSpPr>
          <p:cNvPr id="6" name="Rectangle 5">
            <a:extLst>
              <a:ext uri="{FF2B5EF4-FFF2-40B4-BE49-F238E27FC236}">
                <a16:creationId xmlns:a16="http://schemas.microsoft.com/office/drawing/2014/main" id="{FD22205A-68BB-7F70-BB60-E317C8F712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E368873-68A9-D28A-1B40-3940D9B74BEB}"/>
              </a:ext>
            </a:extLst>
          </p:cNvPr>
          <p:cNvSpPr>
            <a:spLocks noGrp="1" noChangeArrowheads="1"/>
          </p:cNvSpPr>
          <p:nvPr>
            <p:ph type="sldNum" sz="quarter" idx="12"/>
          </p:nvPr>
        </p:nvSpPr>
        <p:spPr>
          <a:ln/>
        </p:spPr>
        <p:txBody>
          <a:bodyPr/>
          <a:lstStyle>
            <a:lvl1pPr>
              <a:defRPr/>
            </a:lvl1pPr>
          </a:lstStyle>
          <a:p>
            <a:pPr>
              <a:defRPr/>
            </a:pPr>
            <a:fld id="{27D10042-5AF9-47A9-AD2D-AEB5041A701A}" type="slidenum">
              <a:rPr lang="en-US" altLang="en-US"/>
              <a:pPr>
                <a:defRPr/>
              </a:pPr>
              <a:t>‹#›</a:t>
            </a:fld>
            <a:endParaRPr lang="en-US" altLang="en-US"/>
          </a:p>
        </p:txBody>
      </p:sp>
    </p:spTree>
    <p:extLst>
      <p:ext uri="{BB962C8B-B14F-4D97-AF65-F5344CB8AC3E}">
        <p14:creationId xmlns:p14="http://schemas.microsoft.com/office/powerpoint/2010/main" val="1020555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7CB507C-3F44-F199-0B85-3078ABD07229}"/>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73B8C4B-C525-FA67-B112-0BA43A64310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CDE811D7-90B0-1EA1-C8F8-519020B4D5AB}"/>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cs typeface="Arial" charset="0"/>
              </a:defRPr>
            </a:lvl1pPr>
          </a:lstStyle>
          <a:p>
            <a:pPr>
              <a:defRPr/>
            </a:pPr>
            <a:r>
              <a:rPr lang="en-US"/>
              <a:t>November 2024</a:t>
            </a:r>
          </a:p>
        </p:txBody>
      </p:sp>
      <p:sp>
        <p:nvSpPr>
          <p:cNvPr id="4101" name="Rectangle 5">
            <a:extLst>
              <a:ext uri="{FF2B5EF4-FFF2-40B4-BE49-F238E27FC236}">
                <a16:creationId xmlns:a16="http://schemas.microsoft.com/office/drawing/2014/main" id="{3E1590DB-80C7-48E4-D991-BFCC104E174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cs typeface="Arial" charset="0"/>
              </a:defRPr>
            </a:lvl1pPr>
          </a:lstStyle>
          <a:p>
            <a:pPr>
              <a:defRPr/>
            </a:pPr>
            <a:endParaRPr lang="en-US"/>
          </a:p>
        </p:txBody>
      </p:sp>
      <p:sp>
        <p:nvSpPr>
          <p:cNvPr id="4102" name="Rectangle 6">
            <a:extLst>
              <a:ext uri="{FF2B5EF4-FFF2-40B4-BE49-F238E27FC236}">
                <a16:creationId xmlns:a16="http://schemas.microsoft.com/office/drawing/2014/main" id="{2C00FFB4-429B-6491-35F6-36430A09309D}"/>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73AA2215-3D16-4841-90AE-AC6637DACDBA}" type="slidenum">
              <a:rPr lang="en-US" altLang="en-US"/>
              <a:pPr>
                <a:defRPr/>
              </a:pPr>
              <a:t>‹#›</a:t>
            </a:fld>
            <a:endParaRPr lang="en-US" altLang="en-US"/>
          </a:p>
        </p:txBody>
      </p:sp>
      <p:sp>
        <p:nvSpPr>
          <p:cNvPr id="1031" name="Rectangle 7">
            <a:extLst>
              <a:ext uri="{FF2B5EF4-FFF2-40B4-BE49-F238E27FC236}">
                <a16:creationId xmlns:a16="http://schemas.microsoft.com/office/drawing/2014/main" id="{DCB60D10-51E6-8570-06AE-405320D3A6A5}"/>
              </a:ext>
            </a:extLst>
          </p:cNvPr>
          <p:cNvSpPr>
            <a:spLocks noChangeArrowheads="1"/>
          </p:cNvSpPr>
          <p:nvPr/>
        </p:nvSpPr>
        <p:spPr bwMode="auto">
          <a:xfrm>
            <a:off x="0" y="0"/>
            <a:ext cx="228600" cy="2286000"/>
          </a:xfrm>
          <a:prstGeom prst="rect">
            <a:avLst/>
          </a:prstGeom>
          <a:solidFill>
            <a:schemeClr val="bg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2" name="Line 8">
            <a:extLst>
              <a:ext uri="{FF2B5EF4-FFF2-40B4-BE49-F238E27FC236}">
                <a16:creationId xmlns:a16="http://schemas.microsoft.com/office/drawing/2014/main" id="{5133DE3E-7D3A-FB95-215D-6FFFC1F87A12}"/>
              </a:ext>
            </a:extLst>
          </p:cNvPr>
          <p:cNvSpPr>
            <a:spLocks noChangeShapeType="1"/>
          </p:cNvSpPr>
          <p:nvPr/>
        </p:nvSpPr>
        <p:spPr bwMode="auto">
          <a:xfrm>
            <a:off x="457200" y="1447800"/>
            <a:ext cx="8077200" cy="0"/>
          </a:xfrm>
          <a:prstGeom prst="line">
            <a:avLst/>
          </a:prstGeom>
          <a:noFill/>
          <a:ln w="19050">
            <a:solidFill>
              <a:schemeClr val="tx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 name="Rectangle 9">
            <a:extLst>
              <a:ext uri="{FF2B5EF4-FFF2-40B4-BE49-F238E27FC236}">
                <a16:creationId xmlns:a16="http://schemas.microsoft.com/office/drawing/2014/main" id="{926F98DC-A43B-22C9-941F-AA426A1F197D}"/>
              </a:ext>
            </a:extLst>
          </p:cNvPr>
          <p:cNvSpPr>
            <a:spLocks noChangeArrowheads="1"/>
          </p:cNvSpPr>
          <p:nvPr/>
        </p:nvSpPr>
        <p:spPr bwMode="auto">
          <a:xfrm>
            <a:off x="0" y="2286000"/>
            <a:ext cx="228600" cy="2286000"/>
          </a:xfrm>
          <a:prstGeom prst="rect">
            <a:avLst/>
          </a:prstGeom>
          <a:solidFill>
            <a:schemeClr val="accent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Rectangle 10">
            <a:extLst>
              <a:ext uri="{FF2B5EF4-FFF2-40B4-BE49-F238E27FC236}">
                <a16:creationId xmlns:a16="http://schemas.microsoft.com/office/drawing/2014/main" id="{7685DF19-BFC0-AF36-300C-121CF2CD9227}"/>
              </a:ext>
            </a:extLst>
          </p:cNvPr>
          <p:cNvSpPr>
            <a:spLocks noChangeArrowheads="1"/>
          </p:cNvSpPr>
          <p:nvPr/>
        </p:nvSpPr>
        <p:spPr bwMode="auto">
          <a:xfrm>
            <a:off x="0" y="4572000"/>
            <a:ext cx="228600" cy="2286000"/>
          </a:xfrm>
          <a:prstGeom prst="rect">
            <a:avLst/>
          </a:prstGeom>
          <a:solidFill>
            <a:schemeClr val="tx2"/>
          </a:solidFill>
          <a:ln>
            <a:noFill/>
          </a:ln>
        </p:spPr>
        <p:txBody>
          <a:bodyPr wrap="none" anchor="ctr"/>
          <a:lstStyle>
            <a:lvl1pPr>
              <a:defRPr>
                <a:solidFill>
                  <a:schemeClr val="tx1"/>
                </a:solidFill>
                <a:latin typeface="Verdana" panose="020B0604030504040204" pitchFamily="34" charset="0"/>
                <a:cs typeface="Arial" panose="020B0604020202020204" pitchFamily="34" charset="0"/>
              </a:defRPr>
            </a:lvl1pPr>
            <a:lvl2pPr marL="742950" indent="-285750">
              <a:defRPr>
                <a:solidFill>
                  <a:schemeClr val="tx1"/>
                </a:solidFill>
                <a:latin typeface="Verdana" panose="020B0604030504040204" pitchFamily="34" charset="0"/>
                <a:cs typeface="Arial" panose="020B0604020202020204" pitchFamily="34" charset="0"/>
              </a:defRPr>
            </a:lvl2pPr>
            <a:lvl3pPr marL="1143000" indent="-228600">
              <a:defRPr>
                <a:solidFill>
                  <a:schemeClr val="tx1"/>
                </a:solidFill>
                <a:latin typeface="Verdana" panose="020B0604030504040204" pitchFamily="34" charset="0"/>
                <a:cs typeface="Arial" panose="020B0604020202020204" pitchFamily="34" charset="0"/>
              </a:defRPr>
            </a:lvl3pPr>
            <a:lvl4pPr marL="1600200" indent="-228600">
              <a:defRPr>
                <a:solidFill>
                  <a:schemeClr val="tx1"/>
                </a:solidFill>
                <a:latin typeface="Verdana" panose="020B0604030504040204" pitchFamily="34" charset="0"/>
                <a:cs typeface="Arial" panose="020B0604020202020204" pitchFamily="34" charset="0"/>
              </a:defRPr>
            </a:lvl4pPr>
            <a:lvl5pPr marL="2057400" indent="-228600">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4220" r:id="rId1"/>
    <p:sldLayoutId id="2147484210" r:id="rId2"/>
    <p:sldLayoutId id="2147484211" r:id="rId3"/>
    <p:sldLayoutId id="2147484212" r:id="rId4"/>
    <p:sldLayoutId id="2147484213" r:id="rId5"/>
    <p:sldLayoutId id="2147484214" r:id="rId6"/>
    <p:sldLayoutId id="2147484215" r:id="rId7"/>
    <p:sldLayoutId id="2147484216" r:id="rId8"/>
    <p:sldLayoutId id="2147484217" r:id="rId9"/>
    <p:sldLayoutId id="2147484218" r:id="rId10"/>
    <p:sldLayoutId id="2147484219" r:id="rId11"/>
  </p:sldLayoutIdLst>
  <p:hf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cs typeface="Arial" charset="0"/>
        </a:defRPr>
      </a:lvl2pPr>
      <a:lvl3pPr algn="l" rtl="0" eaLnBrk="0" fontAlgn="base" hangingPunct="0">
        <a:spcBef>
          <a:spcPct val="0"/>
        </a:spcBef>
        <a:spcAft>
          <a:spcPct val="0"/>
        </a:spcAft>
        <a:defRPr sz="4400">
          <a:solidFill>
            <a:schemeClr val="tx2"/>
          </a:solidFill>
          <a:latin typeface="Garamond" pitchFamily="18" charset="0"/>
          <a:cs typeface="Arial" charset="0"/>
        </a:defRPr>
      </a:lvl3pPr>
      <a:lvl4pPr algn="l" rtl="0" eaLnBrk="0" fontAlgn="base" hangingPunct="0">
        <a:spcBef>
          <a:spcPct val="0"/>
        </a:spcBef>
        <a:spcAft>
          <a:spcPct val="0"/>
        </a:spcAft>
        <a:defRPr sz="4400">
          <a:solidFill>
            <a:schemeClr val="tx2"/>
          </a:solidFill>
          <a:latin typeface="Garamond" pitchFamily="18" charset="0"/>
          <a:cs typeface="Arial" charset="0"/>
        </a:defRPr>
      </a:lvl4pPr>
      <a:lvl5pPr algn="l" rtl="0" eaLnBrk="0" fontAlgn="base" hangingPunct="0">
        <a:spcBef>
          <a:spcPct val="0"/>
        </a:spcBef>
        <a:spcAft>
          <a:spcPct val="0"/>
        </a:spcAft>
        <a:defRPr sz="4400">
          <a:solidFill>
            <a:schemeClr val="tx2"/>
          </a:solidFill>
          <a:latin typeface="Garamond" pitchFamily="18" charset="0"/>
          <a:cs typeface="Arial" charset="0"/>
        </a:defRPr>
      </a:lvl5pPr>
      <a:lvl6pPr marL="457200" algn="l" rtl="0" fontAlgn="base">
        <a:spcBef>
          <a:spcPct val="0"/>
        </a:spcBef>
        <a:spcAft>
          <a:spcPct val="0"/>
        </a:spcAft>
        <a:defRPr sz="4400">
          <a:solidFill>
            <a:schemeClr val="tx2"/>
          </a:solidFill>
          <a:latin typeface="Garamond" pitchFamily="18" charset="0"/>
          <a:cs typeface="Arial" charset="0"/>
        </a:defRPr>
      </a:lvl6pPr>
      <a:lvl7pPr marL="914400" algn="l" rtl="0" fontAlgn="base">
        <a:spcBef>
          <a:spcPct val="0"/>
        </a:spcBef>
        <a:spcAft>
          <a:spcPct val="0"/>
        </a:spcAft>
        <a:defRPr sz="4400">
          <a:solidFill>
            <a:schemeClr val="tx2"/>
          </a:solidFill>
          <a:latin typeface="Garamond" pitchFamily="18" charset="0"/>
          <a:cs typeface="Arial" charset="0"/>
        </a:defRPr>
      </a:lvl7pPr>
      <a:lvl8pPr marL="1371600" algn="l" rtl="0" fontAlgn="base">
        <a:spcBef>
          <a:spcPct val="0"/>
        </a:spcBef>
        <a:spcAft>
          <a:spcPct val="0"/>
        </a:spcAft>
        <a:defRPr sz="4400">
          <a:solidFill>
            <a:schemeClr val="tx2"/>
          </a:solidFill>
          <a:latin typeface="Garamond" pitchFamily="18" charset="0"/>
          <a:cs typeface="Arial" charset="0"/>
        </a:defRPr>
      </a:lvl8pPr>
      <a:lvl9pPr marL="1828800" algn="l" rtl="0" fontAlgn="base">
        <a:spcBef>
          <a:spcPct val="0"/>
        </a:spcBef>
        <a:spcAft>
          <a:spcPct val="0"/>
        </a:spcAft>
        <a:defRPr sz="44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sz="24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sz="2000">
          <a:solidFill>
            <a:schemeClr val="tx1"/>
          </a:solidFill>
          <a:latin typeface="+mn-lt"/>
          <a:cs typeface="+mn-cs"/>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a:solidFill>
            <a:schemeClr val="tx1"/>
          </a:solidFill>
          <a:latin typeface="+mn-lt"/>
          <a:cs typeface="+mn-cs"/>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mn-lt"/>
          <a:cs typeface="+mn-cs"/>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ms@crescentpower.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AC76799-6A2F-DAB4-808D-BA29161BC88F}"/>
              </a:ext>
            </a:extLst>
          </p:cNvPr>
          <p:cNvSpPr>
            <a:spLocks noGrp="1" noChangeArrowheads="1"/>
          </p:cNvSpPr>
          <p:nvPr>
            <p:ph type="ctrTitle"/>
          </p:nvPr>
        </p:nvSpPr>
        <p:spPr>
          <a:xfrm>
            <a:off x="533400" y="685800"/>
            <a:ext cx="8077200" cy="2127250"/>
          </a:xfrm>
        </p:spPr>
        <p:txBody>
          <a:bodyPr/>
          <a:lstStyle/>
          <a:p>
            <a:pPr eaLnBrk="1" hangingPunct="1"/>
            <a:r>
              <a:rPr lang="en-US" altLang="en-US" sz="4000" dirty="0"/>
              <a:t>CARD and CRRBA Allocation to Entities that pay TCOS (4-CP)</a:t>
            </a:r>
            <a:endParaRPr lang="en-US" altLang="en-US" sz="4400" dirty="0"/>
          </a:p>
        </p:txBody>
      </p:sp>
      <p:sp>
        <p:nvSpPr>
          <p:cNvPr id="5123" name="Rectangle 3">
            <a:extLst>
              <a:ext uri="{FF2B5EF4-FFF2-40B4-BE49-F238E27FC236}">
                <a16:creationId xmlns:a16="http://schemas.microsoft.com/office/drawing/2014/main" id="{648F9BFE-A2EB-4979-EC7E-7C52D0C99987}"/>
              </a:ext>
            </a:extLst>
          </p:cNvPr>
          <p:cNvSpPr>
            <a:spLocks noGrp="1" noChangeArrowheads="1"/>
          </p:cNvSpPr>
          <p:nvPr>
            <p:ph type="subTitle" idx="1"/>
          </p:nvPr>
        </p:nvSpPr>
        <p:spPr>
          <a:xfrm>
            <a:off x="609600" y="3270250"/>
            <a:ext cx="7848600" cy="2209800"/>
          </a:xfrm>
        </p:spPr>
        <p:txBody>
          <a:bodyPr/>
          <a:lstStyle/>
          <a:p>
            <a:pPr eaLnBrk="1" hangingPunct="1">
              <a:lnSpc>
                <a:spcPct val="90000"/>
              </a:lnSpc>
            </a:pPr>
            <a:r>
              <a:rPr lang="en-US" altLang="en-US" sz="2000" dirty="0"/>
              <a:t>Shams Siddiqi, Ph.D.</a:t>
            </a:r>
          </a:p>
          <a:p>
            <a:pPr eaLnBrk="1" hangingPunct="1">
              <a:lnSpc>
                <a:spcPct val="90000"/>
              </a:lnSpc>
            </a:pPr>
            <a:r>
              <a:rPr lang="en-US" altLang="en-US" sz="2000" b="1" dirty="0"/>
              <a:t>City of Georgetown Utilities</a:t>
            </a:r>
          </a:p>
          <a:p>
            <a:pPr eaLnBrk="1" hangingPunct="1">
              <a:lnSpc>
                <a:spcPct val="90000"/>
              </a:lnSpc>
            </a:pPr>
            <a:r>
              <a:rPr lang="en-US" altLang="en-US" sz="2000" dirty="0"/>
              <a:t>(512) 619-3532</a:t>
            </a:r>
          </a:p>
          <a:p>
            <a:pPr eaLnBrk="1" hangingPunct="1">
              <a:lnSpc>
                <a:spcPct val="90000"/>
              </a:lnSpc>
            </a:pPr>
            <a:r>
              <a:rPr lang="en-US" altLang="en-US" sz="2000" dirty="0">
                <a:hlinkClick r:id="rId3"/>
              </a:rPr>
              <a:t>shams@crescentpower.net</a:t>
            </a:r>
            <a:endParaRPr lang="en-US" altLang="en-US" sz="2000" dirty="0"/>
          </a:p>
          <a:p>
            <a:pPr eaLnBrk="1" hangingPunct="1">
              <a:lnSpc>
                <a:spcPct val="90000"/>
              </a:lnSpc>
            </a:pPr>
            <a:r>
              <a:rPr lang="en-US" altLang="en-US" sz="2000" dirty="0"/>
              <a:t>WMS Meeting</a:t>
            </a:r>
          </a:p>
          <a:p>
            <a:pPr eaLnBrk="1" hangingPunct="1">
              <a:lnSpc>
                <a:spcPct val="90000"/>
              </a:lnSpc>
            </a:pPr>
            <a:r>
              <a:rPr lang="en-US" altLang="en-US" sz="2000" dirty="0"/>
              <a:t>November 6, 2024</a:t>
            </a:r>
          </a:p>
          <a:p>
            <a:pPr eaLnBrk="1" hangingPunct="1">
              <a:lnSpc>
                <a:spcPct val="90000"/>
              </a:lnSpc>
            </a:pPr>
            <a:endParaRPr lang="en-US"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a:extLst>
              <a:ext uri="{FF2B5EF4-FFF2-40B4-BE49-F238E27FC236}">
                <a16:creationId xmlns:a16="http://schemas.microsoft.com/office/drawing/2014/main" id="{16543939-5D24-1CF2-5C97-E7526FBEDD2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r>
              <a:rPr lang="en-US" altLang="en-US" sz="1000"/>
              <a:t>November 2024</a:t>
            </a:r>
            <a:endParaRPr lang="en-US" altLang="en-US" sz="1000" dirty="0"/>
          </a:p>
        </p:txBody>
      </p:sp>
      <p:sp>
        <p:nvSpPr>
          <p:cNvPr id="9219" name="Slide Number Placeholder 5">
            <a:extLst>
              <a:ext uri="{FF2B5EF4-FFF2-40B4-BE49-F238E27FC236}">
                <a16:creationId xmlns:a16="http://schemas.microsoft.com/office/drawing/2014/main" id="{47EABF82-398A-2DC5-46AD-F238C09E566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fld id="{C93B6A11-0725-4114-B4C2-B5976F9FADE4}" type="slidenum">
              <a:rPr lang="en-US" altLang="en-US" sz="1000" smtClean="0"/>
              <a:pPr>
                <a:spcBef>
                  <a:spcPct val="0"/>
                </a:spcBef>
                <a:buClrTx/>
                <a:buSzTx/>
                <a:buFontTx/>
                <a:buNone/>
              </a:pPr>
              <a:t>2</a:t>
            </a:fld>
            <a:endParaRPr lang="en-US" altLang="en-US" sz="1000" dirty="0"/>
          </a:p>
        </p:txBody>
      </p:sp>
      <p:sp>
        <p:nvSpPr>
          <p:cNvPr id="9220" name="Rectangle 2">
            <a:extLst>
              <a:ext uri="{FF2B5EF4-FFF2-40B4-BE49-F238E27FC236}">
                <a16:creationId xmlns:a16="http://schemas.microsoft.com/office/drawing/2014/main" id="{CDAEFA0E-D76A-46E5-46DA-F1D33CA7EB35}"/>
              </a:ext>
            </a:extLst>
          </p:cNvPr>
          <p:cNvSpPr>
            <a:spLocks noGrp="1" noChangeArrowheads="1"/>
          </p:cNvSpPr>
          <p:nvPr>
            <p:ph type="title"/>
          </p:nvPr>
        </p:nvSpPr>
        <p:spPr/>
        <p:txBody>
          <a:bodyPr/>
          <a:lstStyle/>
          <a:p>
            <a:pPr eaLnBrk="1" hangingPunct="1"/>
            <a:r>
              <a:rPr lang="en-US" altLang="en-US" sz="3600" dirty="0"/>
              <a:t>Background</a:t>
            </a:r>
          </a:p>
        </p:txBody>
      </p:sp>
      <p:sp>
        <p:nvSpPr>
          <p:cNvPr id="9221" name="Rectangle 3">
            <a:extLst>
              <a:ext uri="{FF2B5EF4-FFF2-40B4-BE49-F238E27FC236}">
                <a16:creationId xmlns:a16="http://schemas.microsoft.com/office/drawing/2014/main" id="{2140A200-0470-0A73-BDEF-041B99701BDA}"/>
              </a:ext>
            </a:extLst>
          </p:cNvPr>
          <p:cNvSpPr>
            <a:spLocks noGrp="1" noChangeArrowheads="1"/>
          </p:cNvSpPr>
          <p:nvPr>
            <p:ph type="body" idx="1"/>
          </p:nvPr>
        </p:nvSpPr>
        <p:spPr>
          <a:xfrm>
            <a:off x="457200" y="1447800"/>
            <a:ext cx="8610600" cy="4530725"/>
          </a:xfrm>
        </p:spPr>
        <p:txBody>
          <a:bodyPr/>
          <a:lstStyle/>
          <a:p>
            <a:pPr marL="346075" indent="-285750">
              <a:lnSpc>
                <a:spcPct val="95000"/>
              </a:lnSpc>
              <a:spcBef>
                <a:spcPct val="25000"/>
              </a:spcBef>
              <a:buClr>
                <a:schemeClr val="tx1"/>
              </a:buClr>
            </a:pPr>
            <a:r>
              <a:rPr lang="en-US" altLang="en-US" sz="1600" dirty="0"/>
              <a:t>NPRR1030 addressed the incentive for DC Tie exports to be scheduled during monthly Coincident Peak (CP) intervals to generate an increased share of the CARD and CRRBA payments. </a:t>
            </a:r>
          </a:p>
          <a:p>
            <a:pPr marL="346075" indent="-285750">
              <a:lnSpc>
                <a:spcPct val="95000"/>
              </a:lnSpc>
              <a:spcBef>
                <a:spcPct val="25000"/>
              </a:spcBef>
              <a:buClr>
                <a:schemeClr val="tx1"/>
              </a:buClr>
            </a:pPr>
            <a:r>
              <a:rPr lang="en-US" altLang="en-US" sz="1600" dirty="0"/>
              <a:t>ERCOT is concerned that the same issue now exists for loads that are more flexible and controllable.</a:t>
            </a:r>
          </a:p>
          <a:p>
            <a:pPr marL="346075" indent="-285750">
              <a:lnSpc>
                <a:spcPct val="95000"/>
              </a:lnSpc>
              <a:spcBef>
                <a:spcPct val="25000"/>
              </a:spcBef>
              <a:buClr>
                <a:schemeClr val="tx1"/>
              </a:buClr>
            </a:pPr>
            <a:r>
              <a:rPr lang="en-US" altLang="en-US" sz="1600" dirty="0"/>
              <a:t>Since Transmission Cost of Service (TCOS) is allocated to Load on Summer 4-CP and TCOS greatly exceeds CARD and CRRBA, this issue currently does not exist during the Summer months.</a:t>
            </a:r>
          </a:p>
          <a:p>
            <a:pPr marL="346075" indent="-285750">
              <a:lnSpc>
                <a:spcPct val="95000"/>
              </a:lnSpc>
              <a:spcBef>
                <a:spcPct val="25000"/>
              </a:spcBef>
              <a:buClr>
                <a:schemeClr val="tx1"/>
              </a:buClr>
            </a:pPr>
            <a:r>
              <a:rPr lang="en-US" altLang="en-US" sz="1600" dirty="0"/>
              <a:t>Allocation using any other method than CP for the Summer months actually creates perverse incentives and RT energy price distortions that will inefficiently impact the behavior of price sensitive Load. As little as $10/MWh CARD and CRRBA artificial price increase may result in modified LFL responses</a:t>
            </a:r>
          </a:p>
          <a:p>
            <a:pPr marL="346075" indent="-285750">
              <a:lnSpc>
                <a:spcPct val="95000"/>
              </a:lnSpc>
              <a:spcBef>
                <a:spcPct val="25000"/>
              </a:spcBef>
              <a:buClr>
                <a:schemeClr val="tx1"/>
              </a:buClr>
            </a:pPr>
            <a:r>
              <a:rPr lang="en-US" altLang="en-US" sz="1600" dirty="0"/>
              <a:t>Sending such distorted energy prices and then admonishing Entities not to respond to such price signals is terribly flawed market design. </a:t>
            </a:r>
          </a:p>
          <a:p>
            <a:pPr marL="346075" indent="-285750">
              <a:lnSpc>
                <a:spcPct val="95000"/>
              </a:lnSpc>
              <a:spcBef>
                <a:spcPct val="25000"/>
              </a:spcBef>
              <a:buClr>
                <a:schemeClr val="tx1"/>
              </a:buClr>
            </a:pPr>
            <a:r>
              <a:rPr lang="en-US" altLang="en-US" sz="1600" dirty="0"/>
              <a:t>NPRR1030 added the following flawed provision in the Protocols: </a:t>
            </a:r>
          </a:p>
          <a:p>
            <a:pPr marL="746125" lvl="1">
              <a:lnSpc>
                <a:spcPct val="95000"/>
              </a:lnSpc>
              <a:spcBef>
                <a:spcPct val="25000"/>
              </a:spcBef>
              <a:buClr>
                <a:schemeClr val="tx1"/>
              </a:buClr>
            </a:pPr>
            <a:r>
              <a:rPr lang="en-US" altLang="en-US" sz="1200" dirty="0"/>
              <a:t>“Market Participants shall not engage in DC Tie export transactions that are reasonably expected to be uneconomic in consideration of all costs and revenues associated with the transaction, excluding CRR Auction Revenue Distribution (CARD) and CRR Balancing Account (CRRBA) allocations.”</a:t>
            </a:r>
          </a:p>
        </p:txBody>
      </p:sp>
    </p:spTree>
    <p:extLst>
      <p:ext uri="{BB962C8B-B14F-4D97-AF65-F5344CB8AC3E}">
        <p14:creationId xmlns:p14="http://schemas.microsoft.com/office/powerpoint/2010/main" val="2403262022"/>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a:extLst>
              <a:ext uri="{FF2B5EF4-FFF2-40B4-BE49-F238E27FC236}">
                <a16:creationId xmlns:a16="http://schemas.microsoft.com/office/drawing/2014/main" id="{16543939-5D24-1CF2-5C97-E7526FBEDD2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r>
              <a:rPr lang="en-US" altLang="en-US" sz="1000"/>
              <a:t>November 2024</a:t>
            </a:r>
            <a:endParaRPr lang="en-US" altLang="en-US" sz="1000" dirty="0"/>
          </a:p>
        </p:txBody>
      </p:sp>
      <p:sp>
        <p:nvSpPr>
          <p:cNvPr id="9219" name="Slide Number Placeholder 5">
            <a:extLst>
              <a:ext uri="{FF2B5EF4-FFF2-40B4-BE49-F238E27FC236}">
                <a16:creationId xmlns:a16="http://schemas.microsoft.com/office/drawing/2014/main" id="{47EABF82-398A-2DC5-46AD-F238C09E566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fld id="{C93B6A11-0725-4114-B4C2-B5976F9FADE4}" type="slidenum">
              <a:rPr lang="en-US" altLang="en-US" sz="1000" smtClean="0"/>
              <a:pPr>
                <a:spcBef>
                  <a:spcPct val="0"/>
                </a:spcBef>
                <a:buClrTx/>
                <a:buSzTx/>
                <a:buFontTx/>
                <a:buNone/>
              </a:pPr>
              <a:t>3</a:t>
            </a:fld>
            <a:endParaRPr lang="en-US" altLang="en-US" sz="1000" dirty="0"/>
          </a:p>
        </p:txBody>
      </p:sp>
      <p:sp>
        <p:nvSpPr>
          <p:cNvPr id="9220" name="Rectangle 2">
            <a:extLst>
              <a:ext uri="{FF2B5EF4-FFF2-40B4-BE49-F238E27FC236}">
                <a16:creationId xmlns:a16="http://schemas.microsoft.com/office/drawing/2014/main" id="{CDAEFA0E-D76A-46E5-46DA-F1D33CA7EB35}"/>
              </a:ext>
            </a:extLst>
          </p:cNvPr>
          <p:cNvSpPr>
            <a:spLocks noGrp="1" noChangeArrowheads="1"/>
          </p:cNvSpPr>
          <p:nvPr>
            <p:ph type="title"/>
          </p:nvPr>
        </p:nvSpPr>
        <p:spPr/>
        <p:txBody>
          <a:bodyPr/>
          <a:lstStyle/>
          <a:p>
            <a:pPr eaLnBrk="1" hangingPunct="1"/>
            <a:r>
              <a:rPr lang="en-US" altLang="en-US" sz="3600" dirty="0"/>
              <a:t>Obvious Solution (No Analysis Needed!)</a:t>
            </a:r>
          </a:p>
        </p:txBody>
      </p:sp>
      <p:sp>
        <p:nvSpPr>
          <p:cNvPr id="9221" name="Rectangle 3">
            <a:extLst>
              <a:ext uri="{FF2B5EF4-FFF2-40B4-BE49-F238E27FC236}">
                <a16:creationId xmlns:a16="http://schemas.microsoft.com/office/drawing/2014/main" id="{2140A200-0470-0A73-BDEF-041B99701BDA}"/>
              </a:ext>
            </a:extLst>
          </p:cNvPr>
          <p:cNvSpPr>
            <a:spLocks noGrp="1" noChangeArrowheads="1"/>
          </p:cNvSpPr>
          <p:nvPr>
            <p:ph type="body" idx="1"/>
          </p:nvPr>
        </p:nvSpPr>
        <p:spPr>
          <a:xfrm>
            <a:off x="457200" y="1447800"/>
            <a:ext cx="8458200" cy="4530725"/>
          </a:xfrm>
        </p:spPr>
        <p:txBody>
          <a:bodyPr/>
          <a:lstStyle/>
          <a:p>
            <a:pPr marL="346075">
              <a:lnSpc>
                <a:spcPct val="95000"/>
              </a:lnSpc>
              <a:spcBef>
                <a:spcPct val="25000"/>
              </a:spcBef>
              <a:buClr>
                <a:schemeClr val="tx1"/>
              </a:buClr>
            </a:pPr>
            <a:r>
              <a:rPr lang="en-US" altLang="en-US" sz="1600" dirty="0"/>
              <a:t>There is an obvious solution that </a:t>
            </a:r>
            <a:r>
              <a:rPr lang="en-US" altLang="en-US" sz="1600" b="1" dirty="0"/>
              <a:t>eliminates</a:t>
            </a:r>
            <a:r>
              <a:rPr lang="en-US" altLang="en-US" sz="1600" dirty="0"/>
              <a:t> price distortion caused by CARD and CRRBA while also </a:t>
            </a:r>
            <a:r>
              <a:rPr lang="en-US" altLang="en-US" sz="1600" b="1" dirty="0"/>
              <a:t>minimizing</a:t>
            </a:r>
            <a:r>
              <a:rPr lang="en-US" altLang="en-US" sz="1600" dirty="0"/>
              <a:t> 4-CP allocation price distortion: </a:t>
            </a:r>
          </a:p>
          <a:p>
            <a:pPr marL="346075">
              <a:lnSpc>
                <a:spcPct val="95000"/>
              </a:lnSpc>
              <a:spcBef>
                <a:spcPct val="25000"/>
              </a:spcBef>
              <a:buClr>
                <a:schemeClr val="tx1"/>
              </a:buClr>
            </a:pPr>
            <a:r>
              <a:rPr lang="en-US" altLang="en-US" sz="1600" b="1" u="sng" dirty="0"/>
              <a:t>Allocate CARD and CRRBA using the same Allocation as TCOS </a:t>
            </a:r>
            <a:r>
              <a:rPr lang="en-US" altLang="en-US" sz="1600" dirty="0"/>
              <a:t>– i.e., allocate CARD and CRRBA using 4-CP Allocation</a:t>
            </a:r>
          </a:p>
          <a:p>
            <a:pPr marL="346075">
              <a:lnSpc>
                <a:spcPct val="95000"/>
              </a:lnSpc>
              <a:spcBef>
                <a:spcPct val="25000"/>
              </a:spcBef>
              <a:buClr>
                <a:schemeClr val="tx1"/>
              </a:buClr>
            </a:pPr>
            <a:r>
              <a:rPr lang="en-US" altLang="en-US" sz="1600" dirty="0"/>
              <a:t>This is also the most equitable solution – Entities that pay for the transmission system receive the benefits of CARD and CRRBA</a:t>
            </a:r>
          </a:p>
          <a:p>
            <a:pPr marL="346075">
              <a:lnSpc>
                <a:spcPct val="95000"/>
              </a:lnSpc>
              <a:spcBef>
                <a:spcPct val="25000"/>
              </a:spcBef>
              <a:buClr>
                <a:schemeClr val="tx1"/>
              </a:buClr>
            </a:pPr>
            <a:r>
              <a:rPr lang="en-US" altLang="en-US" sz="1600" dirty="0"/>
              <a:t>All other proposals to date further reward 4-CP avoidance and not paying towards TCOS by not allocating CARD and CRRBA on CP basis for Summer months – worsening price distortion with no justification. Flawed provision in 1030 would be implied for whatever hours CARD and CRRBA are allocated.</a:t>
            </a:r>
          </a:p>
          <a:p>
            <a:pPr marL="346075">
              <a:lnSpc>
                <a:spcPct val="95000"/>
              </a:lnSpc>
              <a:spcBef>
                <a:spcPct val="25000"/>
              </a:spcBef>
              <a:buClr>
                <a:schemeClr val="tx1"/>
              </a:buClr>
            </a:pPr>
            <a:r>
              <a:rPr lang="en-US" altLang="en-US" sz="1600" dirty="0"/>
              <a:t>Apart from 4-CP, any other allocation in non-Summer months significantly distorts energy prices in those hours and would require flawed provisions to prevent inefficiencies from economic price response – makes no sense!</a:t>
            </a:r>
          </a:p>
          <a:p>
            <a:pPr marL="346075">
              <a:lnSpc>
                <a:spcPct val="95000"/>
              </a:lnSpc>
              <a:spcBef>
                <a:spcPct val="25000"/>
              </a:spcBef>
              <a:buClr>
                <a:schemeClr val="tx1"/>
              </a:buClr>
            </a:pPr>
            <a:r>
              <a:rPr lang="en-US" altLang="en-US" sz="1600" dirty="0"/>
              <a:t>Allocating using 4-CP greatly reduces the incentive for chasing 4-CP and for generation and load netting</a:t>
            </a:r>
          </a:p>
          <a:p>
            <a:pPr marL="346075">
              <a:lnSpc>
                <a:spcPct val="95000"/>
              </a:lnSpc>
              <a:spcBef>
                <a:spcPct val="25000"/>
              </a:spcBef>
              <a:buClr>
                <a:schemeClr val="tx1"/>
              </a:buClr>
            </a:pPr>
            <a:r>
              <a:rPr lang="en-US" altLang="en-US" sz="1600" dirty="0"/>
              <a:t>This is the market’s opportunity to minimize the price distortion of 4-CP and eliminate any price distortion from CARD and CRRBA allocation – this is a no-brainer – no additional analysis is required!</a:t>
            </a:r>
          </a:p>
          <a:p>
            <a:pPr marL="346075">
              <a:lnSpc>
                <a:spcPct val="95000"/>
              </a:lnSpc>
              <a:spcBef>
                <a:spcPct val="25000"/>
              </a:spcBef>
              <a:buClr>
                <a:schemeClr val="tx1"/>
              </a:buClr>
            </a:pPr>
            <a:endParaRPr lang="en-US" altLang="en-US" sz="1400" dirty="0"/>
          </a:p>
        </p:txBody>
      </p:sp>
    </p:spTree>
    <p:extLst>
      <p:ext uri="{BB962C8B-B14F-4D97-AF65-F5344CB8AC3E}">
        <p14:creationId xmlns:p14="http://schemas.microsoft.com/office/powerpoint/2010/main" val="2943774694"/>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6F0F-E6BC-F560-A380-1D462B197E80}"/>
            </a:ext>
          </a:extLst>
        </p:cNvPr>
        <p:cNvGrpSpPr/>
        <p:nvPr/>
      </p:nvGrpSpPr>
      <p:grpSpPr>
        <a:xfrm>
          <a:off x="0" y="0"/>
          <a:ext cx="0" cy="0"/>
          <a:chOff x="0" y="0"/>
          <a:chExt cx="0" cy="0"/>
        </a:xfrm>
      </p:grpSpPr>
      <p:sp>
        <p:nvSpPr>
          <p:cNvPr id="9218" name="Date Placeholder 3">
            <a:extLst>
              <a:ext uri="{FF2B5EF4-FFF2-40B4-BE49-F238E27FC236}">
                <a16:creationId xmlns:a16="http://schemas.microsoft.com/office/drawing/2014/main" id="{FD308800-1032-9370-60F2-0E015ED656A7}"/>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r>
              <a:rPr lang="en-US" altLang="en-US" sz="1000"/>
              <a:t>November 2024</a:t>
            </a:r>
            <a:endParaRPr lang="en-US" altLang="en-US" sz="1000" dirty="0"/>
          </a:p>
        </p:txBody>
      </p:sp>
      <p:sp>
        <p:nvSpPr>
          <p:cNvPr id="9219" name="Slide Number Placeholder 5">
            <a:extLst>
              <a:ext uri="{FF2B5EF4-FFF2-40B4-BE49-F238E27FC236}">
                <a16:creationId xmlns:a16="http://schemas.microsoft.com/office/drawing/2014/main" id="{A45BBE44-8ED0-7230-C369-FAD966CE4D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fld id="{C93B6A11-0725-4114-B4C2-B5976F9FADE4}" type="slidenum">
              <a:rPr lang="en-US" altLang="en-US" sz="1000" smtClean="0"/>
              <a:pPr>
                <a:spcBef>
                  <a:spcPct val="0"/>
                </a:spcBef>
                <a:buClrTx/>
                <a:buSzTx/>
                <a:buFontTx/>
                <a:buNone/>
              </a:pPr>
              <a:t>4</a:t>
            </a:fld>
            <a:endParaRPr lang="en-US" altLang="en-US" sz="1000" dirty="0"/>
          </a:p>
        </p:txBody>
      </p:sp>
      <p:sp>
        <p:nvSpPr>
          <p:cNvPr id="9220" name="Rectangle 2">
            <a:extLst>
              <a:ext uri="{FF2B5EF4-FFF2-40B4-BE49-F238E27FC236}">
                <a16:creationId xmlns:a16="http://schemas.microsoft.com/office/drawing/2014/main" id="{4EA322E2-E964-292A-82B9-9FAFDBEDE454}"/>
              </a:ext>
            </a:extLst>
          </p:cNvPr>
          <p:cNvSpPr>
            <a:spLocks noGrp="1" noChangeArrowheads="1"/>
          </p:cNvSpPr>
          <p:nvPr>
            <p:ph type="title"/>
          </p:nvPr>
        </p:nvSpPr>
        <p:spPr/>
        <p:txBody>
          <a:bodyPr/>
          <a:lstStyle/>
          <a:p>
            <a:pPr eaLnBrk="1" hangingPunct="1"/>
            <a:r>
              <a:rPr lang="en-US" altLang="en-US" sz="3600" dirty="0"/>
              <a:t>Details of COG Proposed Solution</a:t>
            </a:r>
          </a:p>
        </p:txBody>
      </p:sp>
      <p:sp>
        <p:nvSpPr>
          <p:cNvPr id="9221" name="Rectangle 3">
            <a:extLst>
              <a:ext uri="{FF2B5EF4-FFF2-40B4-BE49-F238E27FC236}">
                <a16:creationId xmlns:a16="http://schemas.microsoft.com/office/drawing/2014/main" id="{00796723-6250-6585-D518-52B1C5F39A0B}"/>
              </a:ext>
            </a:extLst>
          </p:cNvPr>
          <p:cNvSpPr>
            <a:spLocks noGrp="1" noChangeArrowheads="1"/>
          </p:cNvSpPr>
          <p:nvPr>
            <p:ph type="body" idx="1"/>
          </p:nvPr>
        </p:nvSpPr>
        <p:spPr>
          <a:xfrm>
            <a:off x="457200" y="1447800"/>
            <a:ext cx="8458200" cy="4530725"/>
          </a:xfrm>
        </p:spPr>
        <p:txBody>
          <a:bodyPr/>
          <a:lstStyle/>
          <a:p>
            <a:pPr marL="346075">
              <a:lnSpc>
                <a:spcPct val="95000"/>
              </a:lnSpc>
              <a:spcBef>
                <a:spcPct val="25000"/>
              </a:spcBef>
              <a:buClr>
                <a:schemeClr val="tx1"/>
              </a:buClr>
            </a:pPr>
            <a:r>
              <a:rPr lang="en-US" altLang="en-US" sz="1800" dirty="0"/>
              <a:t>CARD/CRRBA allocation using the 4CP method (prior-year 4CP) is:</a:t>
            </a:r>
          </a:p>
          <a:p>
            <a:pPr marL="346075">
              <a:lnSpc>
                <a:spcPct val="95000"/>
              </a:lnSpc>
              <a:spcBef>
                <a:spcPct val="25000"/>
              </a:spcBef>
              <a:buClr>
                <a:schemeClr val="tx1"/>
              </a:buClr>
              <a:buFont typeface="+mj-lt"/>
              <a:buAutoNum type="arabicPeriod"/>
            </a:pPr>
            <a:r>
              <a:rPr lang="en-US" altLang="en-US" sz="1600" dirty="0"/>
              <a:t>Pull load by LSE for the prior-year four summer 4CP intervals (excluding DC Tie exports, BLT Exports &amp; WSL). </a:t>
            </a:r>
            <a:r>
              <a:rPr lang="en-US" altLang="en-US" sz="1400" dirty="0"/>
              <a:t>[Note: no change to NPRR1030 allocation of CARD/CRRBA for DC Tie exports since transmission charge is a flat hourly rate for the entire year for DC Tie exports]</a:t>
            </a:r>
          </a:p>
          <a:p>
            <a:pPr marL="346075">
              <a:lnSpc>
                <a:spcPct val="95000"/>
              </a:lnSpc>
              <a:spcBef>
                <a:spcPct val="25000"/>
              </a:spcBef>
              <a:buClr>
                <a:schemeClr val="tx1"/>
              </a:buClr>
              <a:buFont typeface="+mj-lt"/>
              <a:buAutoNum type="arabicPeriod"/>
            </a:pPr>
            <a:r>
              <a:rPr lang="en-US" altLang="en-US" sz="1600" dirty="0"/>
              <a:t>Remove LSE data for terminated LSEs.</a:t>
            </a:r>
          </a:p>
          <a:p>
            <a:pPr marL="346075">
              <a:lnSpc>
                <a:spcPct val="95000"/>
              </a:lnSpc>
              <a:spcBef>
                <a:spcPct val="25000"/>
              </a:spcBef>
              <a:buClr>
                <a:schemeClr val="tx1"/>
              </a:buClr>
              <a:buFont typeface="+mj-lt"/>
              <a:buAutoNum type="arabicPeriod"/>
            </a:pPr>
            <a:r>
              <a:rPr lang="en-US" altLang="en-US" sz="1600" dirty="0"/>
              <a:t>Add a QSE attribute to the data based upon current LSE to QSE relationship.</a:t>
            </a:r>
          </a:p>
          <a:p>
            <a:pPr marL="346075">
              <a:lnSpc>
                <a:spcPct val="95000"/>
              </a:lnSpc>
              <a:spcBef>
                <a:spcPct val="25000"/>
              </a:spcBef>
              <a:buClr>
                <a:schemeClr val="tx1"/>
              </a:buClr>
              <a:buFont typeface="+mj-lt"/>
              <a:buAutoNum type="arabicPeriod"/>
            </a:pPr>
            <a:r>
              <a:rPr lang="en-US" altLang="en-US" sz="1600" dirty="0"/>
              <a:t>Aggregate 4CP load volumes by QSE.</a:t>
            </a:r>
          </a:p>
          <a:p>
            <a:pPr marL="346075">
              <a:lnSpc>
                <a:spcPct val="95000"/>
              </a:lnSpc>
              <a:spcBef>
                <a:spcPct val="25000"/>
              </a:spcBef>
              <a:buClr>
                <a:schemeClr val="tx1"/>
              </a:buClr>
              <a:buFont typeface="+mj-lt"/>
              <a:buAutoNum type="arabicPeriod"/>
            </a:pPr>
            <a:r>
              <a:rPr lang="en-US" altLang="en-US" sz="1600" dirty="0"/>
              <a:t>Create QSE level 4CP Load Ratio Share (LRS) (each QSE’s Settlement extracts will show the allocation at LSE level as well).</a:t>
            </a:r>
          </a:p>
          <a:p>
            <a:pPr marL="346075">
              <a:lnSpc>
                <a:spcPct val="95000"/>
              </a:lnSpc>
              <a:spcBef>
                <a:spcPct val="25000"/>
              </a:spcBef>
              <a:buClr>
                <a:schemeClr val="tx1"/>
              </a:buClr>
              <a:buFont typeface="+mj-lt"/>
              <a:buAutoNum type="arabicPeriod"/>
            </a:pPr>
            <a:r>
              <a:rPr lang="en-US" altLang="en-US" sz="1600" dirty="0"/>
              <a:t>Allocate monthly CARD/CRRBA to QSEs based on this QSE-level 4CP LRS.</a:t>
            </a:r>
          </a:p>
          <a:p>
            <a:pPr marL="346075">
              <a:lnSpc>
                <a:spcPct val="95000"/>
              </a:lnSpc>
              <a:spcBef>
                <a:spcPct val="25000"/>
              </a:spcBef>
              <a:buClr>
                <a:schemeClr val="tx1"/>
              </a:buClr>
            </a:pPr>
            <a:endParaRPr lang="en-US" altLang="en-US" sz="1400" dirty="0"/>
          </a:p>
        </p:txBody>
      </p:sp>
    </p:spTree>
    <p:extLst>
      <p:ext uri="{BB962C8B-B14F-4D97-AF65-F5344CB8AC3E}">
        <p14:creationId xmlns:p14="http://schemas.microsoft.com/office/powerpoint/2010/main" val="4006235599"/>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8594D-F8CC-E19C-A5E9-5C8E985F846B}"/>
            </a:ext>
          </a:extLst>
        </p:cNvPr>
        <p:cNvGrpSpPr/>
        <p:nvPr/>
      </p:nvGrpSpPr>
      <p:grpSpPr>
        <a:xfrm>
          <a:off x="0" y="0"/>
          <a:ext cx="0" cy="0"/>
          <a:chOff x="0" y="0"/>
          <a:chExt cx="0" cy="0"/>
        </a:xfrm>
      </p:grpSpPr>
      <p:sp>
        <p:nvSpPr>
          <p:cNvPr id="9218" name="Date Placeholder 3">
            <a:extLst>
              <a:ext uri="{FF2B5EF4-FFF2-40B4-BE49-F238E27FC236}">
                <a16:creationId xmlns:a16="http://schemas.microsoft.com/office/drawing/2014/main" id="{BE040E99-78BE-87BC-10B4-8BB76F0F31F0}"/>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r>
              <a:rPr lang="en-US" altLang="en-US" sz="1000"/>
              <a:t>November 2024</a:t>
            </a:r>
            <a:endParaRPr lang="en-US" altLang="en-US" sz="1000" dirty="0"/>
          </a:p>
        </p:txBody>
      </p:sp>
      <p:sp>
        <p:nvSpPr>
          <p:cNvPr id="9219" name="Slide Number Placeholder 5">
            <a:extLst>
              <a:ext uri="{FF2B5EF4-FFF2-40B4-BE49-F238E27FC236}">
                <a16:creationId xmlns:a16="http://schemas.microsoft.com/office/drawing/2014/main" id="{879EE32C-53D2-B08F-C0D0-AF69B590A80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2"/>
              </a:buClr>
              <a:buSzPct val="75000"/>
              <a:buFont typeface="Wingdings" panose="05000000000000000000" pitchFamily="2" charset="2"/>
              <a:buChar char="p"/>
              <a:defRPr sz="2800">
                <a:solidFill>
                  <a:schemeClr val="tx1"/>
                </a:solidFill>
                <a:latin typeface="Verdana" panose="020B0604030504040204" pitchFamily="34" charset="0"/>
                <a:cs typeface="Arial" panose="020B0604020202020204" pitchFamily="34" charset="0"/>
              </a:defRPr>
            </a:lvl1pPr>
            <a:lvl2pPr marL="742950" indent="-285750">
              <a:spcBef>
                <a:spcPct val="20000"/>
              </a:spcBef>
              <a:buClr>
                <a:schemeClr val="tx2"/>
              </a:buClr>
              <a:buSzPct val="75000"/>
              <a:buFont typeface="Wingdings" panose="05000000000000000000" pitchFamily="2" charset="2"/>
              <a:buChar char="n"/>
              <a:defRPr sz="2400">
                <a:solidFill>
                  <a:schemeClr val="tx1"/>
                </a:solidFill>
                <a:latin typeface="Verdana" panose="020B0604030504040204" pitchFamily="34" charset="0"/>
                <a:cs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p"/>
              <a:defRPr sz="2000">
                <a:solidFill>
                  <a:schemeClr val="tx1"/>
                </a:solidFill>
                <a:latin typeface="Verdana" panose="020B0604030504040204" pitchFamily="34" charset="0"/>
                <a:cs typeface="Arial" panose="020B0604020202020204" pitchFamily="34" charset="0"/>
              </a:defRPr>
            </a:lvl3pPr>
            <a:lvl4pPr marL="1600200" indent="-228600">
              <a:spcBef>
                <a:spcPct val="20000"/>
              </a:spcBef>
              <a:buClr>
                <a:schemeClr val="bg2"/>
              </a:buClr>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4pPr>
            <a:lvl5pPr marL="2057400" indent="-228600">
              <a:spcBef>
                <a:spcPct val="20000"/>
              </a:spcBef>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lr>
                <a:schemeClr val="tx2"/>
              </a:buClr>
              <a:buSzPct val="80000"/>
              <a:buFont typeface="Wingdings" panose="05000000000000000000" pitchFamily="2" charset="2"/>
              <a:buChar char="§"/>
              <a:defRPr>
                <a:solidFill>
                  <a:schemeClr val="tx1"/>
                </a:solidFill>
                <a:latin typeface="Verdana" panose="020B0604030504040204" pitchFamily="34" charset="0"/>
                <a:cs typeface="Arial" panose="020B0604020202020204" pitchFamily="34" charset="0"/>
              </a:defRPr>
            </a:lvl9pPr>
          </a:lstStyle>
          <a:p>
            <a:pPr>
              <a:spcBef>
                <a:spcPct val="0"/>
              </a:spcBef>
              <a:buClrTx/>
              <a:buSzTx/>
              <a:buFontTx/>
              <a:buNone/>
            </a:pPr>
            <a:fld id="{C93B6A11-0725-4114-B4C2-B5976F9FADE4}" type="slidenum">
              <a:rPr lang="en-US" altLang="en-US" sz="1000" smtClean="0"/>
              <a:pPr>
                <a:spcBef>
                  <a:spcPct val="0"/>
                </a:spcBef>
                <a:buClrTx/>
                <a:buSzTx/>
                <a:buFontTx/>
                <a:buNone/>
              </a:pPr>
              <a:t>5</a:t>
            </a:fld>
            <a:endParaRPr lang="en-US" altLang="en-US" sz="1000" dirty="0"/>
          </a:p>
        </p:txBody>
      </p:sp>
      <p:sp>
        <p:nvSpPr>
          <p:cNvPr id="9220" name="Rectangle 2">
            <a:extLst>
              <a:ext uri="{FF2B5EF4-FFF2-40B4-BE49-F238E27FC236}">
                <a16:creationId xmlns:a16="http://schemas.microsoft.com/office/drawing/2014/main" id="{14710C2B-7CA6-B9CD-94B8-2F968A976C01}"/>
              </a:ext>
            </a:extLst>
          </p:cNvPr>
          <p:cNvSpPr>
            <a:spLocks noGrp="1" noChangeArrowheads="1"/>
          </p:cNvSpPr>
          <p:nvPr>
            <p:ph type="title"/>
          </p:nvPr>
        </p:nvSpPr>
        <p:spPr/>
        <p:txBody>
          <a:bodyPr/>
          <a:lstStyle/>
          <a:p>
            <a:pPr eaLnBrk="1" hangingPunct="1"/>
            <a:r>
              <a:rPr lang="en-US" altLang="en-US" sz="3600" dirty="0"/>
              <a:t>Related Stakeholder Consideration</a:t>
            </a:r>
          </a:p>
        </p:txBody>
      </p:sp>
      <p:sp>
        <p:nvSpPr>
          <p:cNvPr id="9221" name="Rectangle 3">
            <a:extLst>
              <a:ext uri="{FF2B5EF4-FFF2-40B4-BE49-F238E27FC236}">
                <a16:creationId xmlns:a16="http://schemas.microsoft.com/office/drawing/2014/main" id="{28AC0933-B625-1523-F574-65544A01169E}"/>
              </a:ext>
            </a:extLst>
          </p:cNvPr>
          <p:cNvSpPr>
            <a:spLocks noGrp="1" noChangeArrowheads="1"/>
          </p:cNvSpPr>
          <p:nvPr>
            <p:ph type="body" idx="1"/>
          </p:nvPr>
        </p:nvSpPr>
        <p:spPr>
          <a:xfrm>
            <a:off x="457200" y="1447800"/>
            <a:ext cx="8458200" cy="4530725"/>
          </a:xfrm>
        </p:spPr>
        <p:txBody>
          <a:bodyPr/>
          <a:lstStyle/>
          <a:p>
            <a:pPr marL="346075">
              <a:lnSpc>
                <a:spcPct val="95000"/>
              </a:lnSpc>
              <a:spcBef>
                <a:spcPct val="25000"/>
              </a:spcBef>
              <a:buClr>
                <a:schemeClr val="tx1"/>
              </a:buClr>
            </a:pPr>
            <a:r>
              <a:rPr lang="en-US" altLang="en-US" sz="1600" dirty="0"/>
              <a:t>Zonal/Non-Zonal CARD allocation was adopted with Nodal Market implementation due to the concerns at that time that North Load Zone prices would be elevated due to intra-zonal congestion and so, the allocation of intra-zonal CRR revenues on a Zonal basis would reduce the impact on North Load Zone load of moving to a Nodal Market</a:t>
            </a:r>
          </a:p>
          <a:p>
            <a:pPr marL="346075">
              <a:lnSpc>
                <a:spcPct val="95000"/>
              </a:lnSpc>
              <a:spcBef>
                <a:spcPct val="25000"/>
              </a:spcBef>
              <a:buClr>
                <a:schemeClr val="tx1"/>
              </a:buClr>
            </a:pPr>
            <a:r>
              <a:rPr lang="en-US" altLang="en-US" sz="1600" dirty="0"/>
              <a:t>The more recent experience of allocating roughly 35% of Zonal CARD to the West Load Zone which also has low energy prices was not contemplated at the time – the large intra-zonal congestion in the West Congestion Zone is due mostly to Resources in the West using CRRs to hedge to the West Hub</a:t>
            </a:r>
          </a:p>
          <a:p>
            <a:pPr marL="346075">
              <a:lnSpc>
                <a:spcPct val="95000"/>
              </a:lnSpc>
              <a:spcBef>
                <a:spcPct val="25000"/>
              </a:spcBef>
              <a:buClr>
                <a:schemeClr val="tx1"/>
              </a:buClr>
            </a:pPr>
            <a:r>
              <a:rPr lang="en-US" altLang="en-US" sz="1600" dirty="0"/>
              <a:t>On the other hand, load in the West Load Zone is only allocated about 13% of TCOS through the 4CP charge</a:t>
            </a:r>
          </a:p>
          <a:p>
            <a:pPr marL="346075">
              <a:lnSpc>
                <a:spcPct val="95000"/>
              </a:lnSpc>
              <a:spcBef>
                <a:spcPct val="25000"/>
              </a:spcBef>
              <a:buClr>
                <a:schemeClr val="tx1"/>
              </a:buClr>
            </a:pPr>
            <a:r>
              <a:rPr lang="en-US" altLang="en-US" sz="1600" dirty="0"/>
              <a:t>Thus, although TCOS is more than double of CARD/CRRBA amounts in total, West Load Zone allocated TCOS is roughly 33% greater than allocated CARD/CRRBA using 4CP</a:t>
            </a:r>
          </a:p>
          <a:p>
            <a:pPr marL="346075">
              <a:lnSpc>
                <a:spcPct val="95000"/>
              </a:lnSpc>
              <a:spcBef>
                <a:spcPct val="25000"/>
              </a:spcBef>
              <a:buClr>
                <a:schemeClr val="tx1"/>
              </a:buClr>
            </a:pPr>
            <a:r>
              <a:rPr lang="en-US" altLang="en-US" sz="1600" dirty="0"/>
              <a:t>Stakeholders need to consider allocating all CARD/CRRBA on a system-wide basis thereby eliminating Zonal allocation of intra-zonal CRR revenues </a:t>
            </a:r>
          </a:p>
        </p:txBody>
      </p:sp>
    </p:spTree>
    <p:extLst>
      <p:ext uri="{BB962C8B-B14F-4D97-AF65-F5344CB8AC3E}">
        <p14:creationId xmlns:p14="http://schemas.microsoft.com/office/powerpoint/2010/main" val="2708339971"/>
      </p:ext>
    </p:extLst>
  </p:cSld>
  <p:clrMapOvr>
    <a:masterClrMapping/>
  </p:clrMapOvr>
  <p:transition advClick="0"/>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29184</TotalTime>
  <Words>810</Words>
  <Application>Microsoft Office PowerPoint</Application>
  <PresentationFormat>On-screen Show (4:3)</PresentationFormat>
  <Paragraphs>50</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Garamond</vt:lpstr>
      <vt:lpstr>Times New Roman</vt:lpstr>
      <vt:lpstr>Verdana</vt:lpstr>
      <vt:lpstr>Wingdings</vt:lpstr>
      <vt:lpstr>Level</vt:lpstr>
      <vt:lpstr>CARD and CRRBA Allocation to Entities that pay TCOS (4-CP)</vt:lpstr>
      <vt:lpstr>Background</vt:lpstr>
      <vt:lpstr>Obvious Solution (No Analysis Needed!)</vt:lpstr>
      <vt:lpstr>Details of COG Proposed Solution</vt:lpstr>
      <vt:lpstr>Related Stakeholder Consideration</vt:lpstr>
    </vt:vector>
  </TitlesOfParts>
  <Company>Lower Colorado River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Locational Marginal Pricing: The Texas Nodal Market</dc:title>
  <dc:creator>ssiddiqi</dc:creator>
  <cp:lastModifiedBy>Shams Siddiqi</cp:lastModifiedBy>
  <cp:revision>210</cp:revision>
  <dcterms:created xsi:type="dcterms:W3CDTF">2006-07-23T21:38:03Z</dcterms:created>
  <dcterms:modified xsi:type="dcterms:W3CDTF">2024-10-31T13:26:53Z</dcterms:modified>
</cp:coreProperties>
</file>