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73" r:id="rId8"/>
    <p:sldId id="580" r:id="rId9"/>
    <p:sldId id="561" r:id="rId10"/>
    <p:sldId id="574" r:id="rId11"/>
    <p:sldId id="575" r:id="rId12"/>
    <p:sldId id="566" r:id="rId13"/>
    <p:sldId id="5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13,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Board T&amp;S (no change)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Reminder of Scope of RTC+B Program (no change)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 Review </a:t>
            </a:r>
          </a:p>
          <a:p>
            <a:pPr>
              <a:buFontTx/>
              <a:buChar char="-"/>
            </a:pPr>
            <a:r>
              <a:rPr lang="en-US" sz="1800" dirty="0"/>
              <a:t>Proceed with rest of RTCBTF Agenda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October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EEC0C6-8D6F-09B0-BBB2-318F69EFB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7608"/>
            <a:ext cx="9051645" cy="506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381000" y="1314480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7875447" y="1367135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6809469" y="1203066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4664440" y="1383656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610995" y="1383656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381001" y="3041498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2619727" y="3041498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4676104" y="3041498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375015" y="4109788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4662328" y="5034689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6807486" y="3038257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328698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39669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47449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55207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62152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67682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7437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8105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608882" y="4108034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395202" y="2212980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399551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908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6754664" y="1182469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46482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105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375015" y="5243511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902AA-59F9-9F43-F0BF-E61E5130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6248400" cy="49560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8599F2-3725-C6E3-9755-6AA33BD942C5}"/>
              </a:ext>
            </a:extLst>
          </p:cNvPr>
          <p:cNvSpPr/>
          <p:nvPr/>
        </p:nvSpPr>
        <p:spPr>
          <a:xfrm rot="20320578">
            <a:off x="1509102" y="2046850"/>
            <a:ext cx="5301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change from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last month</a:t>
            </a:r>
          </a:p>
        </p:txBody>
      </p:sp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1104351"/>
          </a:xfrm>
        </p:spPr>
        <p:txBody>
          <a:bodyPr/>
          <a:lstStyle/>
          <a:p>
            <a:r>
              <a:rPr lang="en-US" sz="1800" dirty="0"/>
              <a:t>Update that Policy issues to be Protocol/Board/PUCT approval</a:t>
            </a:r>
          </a:p>
          <a:p>
            <a:r>
              <a:rPr lang="en-US" sz="1800" dirty="0"/>
              <a:t>More details provided for Market Readiness progression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5638800" y="16002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0596F8-06C9-3CCC-E879-CFBB1F0E6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412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Proceed with rest of meeting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100" dirty="0"/>
              <a:t>3.	</a:t>
            </a:r>
            <a:r>
              <a:rPr lang="en-US" sz="1100" b="1" u="sng" dirty="0"/>
              <a:t>Scaling Factors for Ramp sharing     </a:t>
            </a:r>
          </a:p>
          <a:p>
            <a:pPr lvl="2">
              <a:buFontTx/>
              <a:buChar char="-"/>
            </a:pPr>
            <a:r>
              <a:rPr lang="en-US" sz="1100" dirty="0"/>
              <a:t>Second round review 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4.	</a:t>
            </a:r>
            <a:r>
              <a:rPr lang="en-US" sz="1100" b="1" u="sng" dirty="0"/>
              <a:t>Market Readiness Update                                          </a:t>
            </a:r>
          </a:p>
          <a:p>
            <a:pPr lvl="2">
              <a:buFontTx/>
              <a:buChar char="-"/>
            </a:pPr>
            <a:r>
              <a:rPr lang="en-US" sz="1050" dirty="0"/>
              <a:t>Technical Update – Digital Certificate Plan</a:t>
            </a:r>
          </a:p>
          <a:p>
            <a:pPr lvl="2">
              <a:buFontTx/>
              <a:buChar char="-"/>
            </a:pPr>
            <a:r>
              <a:rPr lang="en-US" sz="1100" dirty="0"/>
              <a:t>Training Update – Review Initial Video Postings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5.	</a:t>
            </a:r>
            <a:r>
              <a:rPr lang="en-US" sz="1100" b="1" u="sng" dirty="0"/>
              <a:t>Discussion of NPRR(s) for RTC+B Parameters</a:t>
            </a:r>
          </a:p>
          <a:p>
            <a:pPr lvl="2">
              <a:buFontTx/>
              <a:buChar char="-"/>
            </a:pPr>
            <a:r>
              <a:rPr lang="en-US" sz="1050" dirty="0"/>
              <a:t>Outline issues to be codified in protocols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6.	</a:t>
            </a:r>
            <a:r>
              <a:rPr lang="en-US" sz="1100" b="1" u="sng" dirty="0"/>
              <a:t>Review of Parameters for AS Proxy Offer Curves   </a:t>
            </a:r>
          </a:p>
          <a:p>
            <a:pPr lvl="2">
              <a:buFontTx/>
              <a:buChar char="-"/>
            </a:pPr>
            <a:r>
              <a:rPr lang="en-US" sz="1100" dirty="0"/>
              <a:t>Third round review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7.	</a:t>
            </a:r>
            <a:r>
              <a:rPr lang="en-US" sz="1100" b="1" u="sng" dirty="0"/>
              <a:t>Discussion of AS Demand Curves  </a:t>
            </a:r>
          </a:p>
          <a:p>
            <a:pPr lvl="2">
              <a:buFontTx/>
              <a:buChar char="-"/>
            </a:pPr>
            <a:r>
              <a:rPr lang="en-US" sz="1050" dirty="0"/>
              <a:t>IMM Discussion</a:t>
            </a:r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100" dirty="0"/>
              <a:t>8.	</a:t>
            </a:r>
            <a:r>
              <a:rPr lang="en-US" sz="1100" b="1" u="sng" dirty="0"/>
              <a:t>RTC Simulator update                                                 </a:t>
            </a:r>
          </a:p>
          <a:p>
            <a:pPr lvl="2">
              <a:buFontTx/>
              <a:buChar char="-"/>
            </a:pPr>
            <a:r>
              <a:rPr lang="en-US" sz="1050" dirty="0"/>
              <a:t>ERCOT Update based on Feedback from prior RTCBTF Meeting</a:t>
            </a:r>
          </a:p>
          <a:p>
            <a:pPr lvl="2">
              <a:buFontTx/>
              <a:buChar char="-"/>
            </a:pPr>
            <a:r>
              <a:rPr lang="en-US" sz="1050" dirty="0"/>
              <a:t>ERCOT Review of Operating Day Evaluations</a:t>
            </a:r>
          </a:p>
          <a:p>
            <a:pPr marL="914400" lvl="2" indent="0">
              <a:buNone/>
            </a:pPr>
            <a:endParaRPr lang="en-US" sz="1100" dirty="0"/>
          </a:p>
          <a:p>
            <a:pPr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200" b="1" dirty="0"/>
              <a:t>2025 RTCBTF meeting dates on calendar </a:t>
            </a:r>
          </a:p>
          <a:p>
            <a:pPr>
              <a:buFontTx/>
              <a:buChar char="-"/>
            </a:pPr>
            <a:r>
              <a:rPr lang="en-US" sz="1200" b="1" dirty="0"/>
              <a:t>RTCBTF meeting will start to include technical details RTC+B that were previously in “Technical Workshops” </a:t>
            </a:r>
          </a:p>
          <a:p>
            <a:pPr>
              <a:buFontTx/>
              <a:buChar char="-"/>
            </a:pPr>
            <a:r>
              <a:rPr lang="en-US" sz="1200" b="1" dirty="0"/>
              <a:t>At end of meeting, discuss planned and potential topics for December 11</a:t>
            </a:r>
            <a:r>
              <a:rPr lang="en-US" sz="1200" b="1" baseline="30000" dirty="0"/>
              <a:t>th</a:t>
            </a:r>
            <a:r>
              <a:rPr lang="en-US" sz="1200" b="1" dirty="0"/>
              <a:t> RTCBTF meeting.</a:t>
            </a:r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</a:t>
            </a:r>
            <a:r>
              <a:rPr lang="en-US"/>
              <a:t>11</a:t>
            </a:r>
            <a:r>
              <a:rPr lang="en-US" baseline="30000"/>
              <a:t>th</a:t>
            </a:r>
            <a:r>
              <a:rPr lang="en-US"/>
              <a:t> RTCBTF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5943600" y="518167"/>
            <a:ext cx="457200" cy="685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E77D6-9F4D-70DD-4BDD-D5F30A7B4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8983"/>
            <a:ext cx="9144000" cy="412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22907</TotalTime>
  <Words>682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October Board T&amp;S RTC Update)</vt:lpstr>
      <vt:lpstr>PowerPoint Presentation</vt:lpstr>
      <vt:lpstr>Plans for Meetings and Review Cycles</vt:lpstr>
      <vt:lpstr>Reminder of Details Scope of RTC+B Program  (Excel version posted with meeting)</vt:lpstr>
      <vt:lpstr>RTCBTF Issues List</vt:lpstr>
      <vt:lpstr>Proceed with rest of meeting</vt:lpstr>
      <vt:lpstr>December 11th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605</cp:revision>
  <cp:lastPrinted>2017-10-10T21:31:05Z</cp:lastPrinted>
  <dcterms:created xsi:type="dcterms:W3CDTF">2016-01-21T15:20:31Z</dcterms:created>
  <dcterms:modified xsi:type="dcterms:W3CDTF">2024-11-08T18:27:03Z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