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7"/>
  </p:notesMasterIdLst>
  <p:sldIdLst>
    <p:sldId id="256" r:id="rId4"/>
    <p:sldId id="257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11/4/2024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575" y="1131888"/>
            <a:ext cx="9848850" cy="2387600"/>
          </a:xfrm>
        </p:spPr>
        <p:txBody>
          <a:bodyPr/>
          <a:lstStyle/>
          <a:p>
            <a:r>
              <a:rPr lang="en-US" dirty="0"/>
              <a:t>SSWG Report to ROS 11-7-2024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Chair: William Robertson</a:t>
            </a:r>
          </a:p>
          <a:p>
            <a:r>
              <a:rPr lang="en-US" dirty="0"/>
              <a:t>SSWG Vice Chair: Zach Walker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 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The 24SSWG U1 Case build is completed</a:t>
            </a:r>
          </a:p>
          <a:p>
            <a:pPr marL="800100" lvl="1" indent="-342900"/>
            <a:r>
              <a:rPr lang="en-US" sz="1600" dirty="0"/>
              <a:t>ERCOT posted the 24SSWG U1 Cases and they can be found by logging into MIS</a:t>
            </a:r>
          </a:p>
          <a:p>
            <a:pPr marL="800100" lvl="1" indent="-342900"/>
            <a:endParaRPr lang="en-US" sz="1000" dirty="0"/>
          </a:p>
          <a:p>
            <a:pPr marL="0" indent="0" algn="l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46</Words>
  <Application>Microsoft Office PowerPoint</Application>
  <PresentationFormat>Widescreen</PresentationFormat>
  <Paragraphs>10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SSWG Report to ROS 11-7-2024</vt:lpstr>
      <vt:lpstr>SSWG Updates: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29</cp:revision>
  <dcterms:created xsi:type="dcterms:W3CDTF">2023-10-05T15:36:34Z</dcterms:created>
  <dcterms:modified xsi:type="dcterms:W3CDTF">2024-11-04T16:51:18Z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