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9"/>
  </p:notesMasterIdLst>
  <p:sldIdLst>
    <p:sldId id="256" r:id="rId4"/>
    <p:sldId id="276" r:id="rId5"/>
    <p:sldId id="280" r:id="rId6"/>
    <p:sldId id="282" r:id="rId7"/>
    <p:sldId id="28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13" autoAdjust="0"/>
  </p:normalViewPr>
  <p:slideViewPr>
    <p:cSldViewPr snapToGrid="0">
      <p:cViewPr varScale="1">
        <p:scale>
          <a:sx n="77" d="100"/>
          <a:sy n="77" d="100"/>
        </p:scale>
        <p:origin x="883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94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8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10/28/2024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 dirty="0"/>
              <a:t>11/07/2024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1070 - </a:t>
            </a:r>
            <a:r>
              <a:rPr lang="en-US" sz="4400" dirty="0">
                <a:effectLst/>
              </a:rPr>
              <a:t>Planning Criteria for GTC Exit Solutions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Remains tabled at OWG.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6867-77F2-405D-A125-4C368187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NPRR 1238 - Voluntary Registration of Loads with Curtailable Load Capabilities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C6292-163C-42B9-9170-D20092701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200" dirty="0"/>
              <a:t>ERCOT comments are not yet posted.  </a:t>
            </a:r>
          </a:p>
          <a:p>
            <a:pPr lvl="1"/>
            <a:r>
              <a:rPr lang="en-US" sz="2200" dirty="0"/>
              <a:t>ERCOT is still working on comments that they are being circulated internally. There are some additional concerns on how VECLs will be tracked by ERCOT.  Comments are taking a longer than anticipated to address concerns. ERCOT is expecting to file comments before the next OWG.   </a:t>
            </a:r>
          </a:p>
          <a:p>
            <a:pPr lvl="1"/>
            <a:endParaRPr lang="en-US" sz="22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240099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NOGRR 265 </a:t>
            </a:r>
            <a:r>
              <a:rPr lang="en-US" dirty="0"/>
              <a:t>– Related to </a:t>
            </a:r>
            <a:r>
              <a:rPr lang="en-US" dirty="0">
                <a:effectLst/>
                <a:ea typeface="Times New Roman" panose="02020603050405020304" pitchFamily="18" charset="0"/>
              </a:rPr>
              <a:t>NPRR 1238 Voluntary Registration of Loads with Curtailable Load Capabilities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8849"/>
            <a:ext cx="10515600" cy="3948113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ERCOT is still working on comments.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C5C1-2A89-4FE3-A92B-7FF92915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ABA1-C071-446A-9B9B-3404EFFD8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None. </a:t>
            </a:r>
          </a:p>
        </p:txBody>
      </p:sp>
    </p:spTree>
    <p:extLst>
      <p:ext uri="{BB962C8B-B14F-4D97-AF65-F5344CB8AC3E}">
        <p14:creationId xmlns:p14="http://schemas.microsoft.com/office/powerpoint/2010/main" val="153833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Props1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C45F7BCE-1184-43D3-AA7F-89DD1C875687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6567</TotalTime>
  <Words>129</Words>
  <Application>Microsoft Office PowerPoint</Application>
  <PresentationFormat>Widescreen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Operations Working Group  </vt:lpstr>
      <vt:lpstr>NPRR 1070 - Planning Criteria for GTC Exit Solutions</vt:lpstr>
      <vt:lpstr>NPRR 1238 - Voluntary Registration of Loads with Curtailable Load Capabilities</vt:lpstr>
      <vt:lpstr>NOGRR 265 – Related to NPRR 1238 Voluntary Registration of Loads with Curtailable Load Capabilities</vt:lpstr>
      <vt:lpstr>Other Business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108</cp:revision>
  <dcterms:created xsi:type="dcterms:W3CDTF">2017-05-03T20:12:06Z</dcterms:created>
  <dcterms:modified xsi:type="dcterms:W3CDTF">2024-10-28T18:48:36Z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