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0291" autoAdjust="0"/>
  </p:normalViewPr>
  <p:slideViewPr>
    <p:cSldViewPr showGuides="1">
      <p:cViewPr varScale="1">
        <p:scale>
          <a:sx n="87" d="100"/>
          <a:sy n="87" d="100"/>
        </p:scale>
        <p:origin x="235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(October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November 11,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548656"/>
              </p:ext>
            </p:extLst>
          </p:nvPr>
        </p:nvGraphicFramePr>
        <p:xfrm>
          <a:off x="381000" y="2322041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PSRR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32736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B8D73C-3152-E847-09A7-D083745855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2296756"/>
            <a:ext cx="8153400" cy="395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124334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16BB84-E6D1-9606-AF73-A86C96CEE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16" y="2171937"/>
            <a:ext cx="7993618" cy="4083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5272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Flint, Alison</cp:lastModifiedBy>
  <cp:revision>227</cp:revision>
  <cp:lastPrinted>2016-01-21T20:53:15Z</cp:lastPrinted>
  <dcterms:created xsi:type="dcterms:W3CDTF">2016-01-21T15:20:31Z</dcterms:created>
  <dcterms:modified xsi:type="dcterms:W3CDTF">2024-11-04T19:08:06Z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