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sldIdLst>
    <p:sldId id="256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DE9BA-CA43-4168-AD17-AD0AB92B731A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BEDFF-1811-4507-81C0-B69516ED9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729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0A18-65FB-47FB-EB4C-DA8BDC980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BD0F4-67BE-AD51-B498-160F035AE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6394B-DD95-C74B-260B-709BC5F3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C2B58-C96F-297E-5DC7-C941ED8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83B38-452F-055A-A7D5-27E04AB3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BEFB-0B6D-7686-B6E1-A7778207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1203D-3381-9460-D281-95942598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D3A-CF49-7D02-5774-74B30DD8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87D1-9F68-06E7-9FEB-8D03CF3D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7DBA7-A7AE-8B6C-453B-0C38158B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4879A-1665-2A12-2792-56468AA6E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3205B-EB6A-0AB5-02A4-6F21C219A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3E6F-1489-986E-16B8-E2EA331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4333F-135C-A183-BD3C-188DFEE1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DE15-9BC3-C5D5-7A0E-54E6A498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D023-8C23-6922-F5AE-728B1599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1ACA-FBC0-963D-CC6C-8DFD5EA6E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E479-D79B-6A10-B9FB-05D8CA9B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52D3C-7B2F-D01E-3A1B-8A34D477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6BBEF-B1B4-85A0-6586-23C898A4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6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DDCE-00AD-A5B6-D379-DF1DEFCBC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165A-89F4-4E1D-78D3-5CD60514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E2F48-A976-E487-F1D7-A751D3FB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94AE5-58D4-6403-5069-3273E7FA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C3449-21B5-5154-DC4A-35948EA9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0B0A-9815-1ACC-B0A3-7F2BCC4B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A3DA1-F7F6-98E2-9076-6D928DA8C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77EB-32FA-D1BC-F176-A3625CA02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BCA73-B5E6-AC66-0B88-F153423B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737F5-E1D3-E7E6-3813-FA120484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ABBDF-B7AF-DAD6-23FD-1F419FC6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F727-9255-3678-5465-3907F972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B2D74-0962-A689-D8F1-82661EE1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076A-AED9-48E1-83C8-801438D9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C707-9F02-F842-985D-C7623B4C8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DEF83-C102-9CA1-B4B0-4CEA8E4FC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2C77B-F33C-3816-1FF6-7DE56ADB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25D75-3158-FCE2-D46F-79B5CAFA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B111B-EF58-DA50-8947-6B3AF89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3E1F-E983-7F13-63A3-9CB7DFEC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99B84-3EA0-FEC5-59B6-C761A5FE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71B5D-F4EA-7F46-2BD0-24BD4935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12BD-C0E3-7A1F-41C8-27276FFD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E08F8-38DA-1655-E5F6-E6EBCA45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277FD-DF4A-B507-1558-FB64D51B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03AAE-2087-7BD5-88D0-ECB773C4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5A6C-7210-938D-B4EB-3B576A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A23-568A-CB4F-955A-B57E109F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747D2-4BCA-1338-CA31-3EF38808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5A551-7389-7D56-09B9-C05A6FCB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C115C-66B0-1263-EC1F-307366CC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63F43-3787-4360-C7F5-C934F4F7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3CF3-B2FF-2879-30B2-C152DE03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C71FB-49B0-7BB9-A052-FF03D711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C5658-C502-FEEF-E87D-B95D9EA0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BE74E-0B43-A0DE-8D82-9C7B2AF7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3D4F3-A80C-02FF-D2E9-86BF3F15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3F9EC-D746-CBE1-DF90-22EE7F88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79A03-1102-EF21-AECC-1331C45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8B740-C617-68AE-DEB1-371655CA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CC55-0260-4CC8-CF9E-A2A6CBE40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B3F0-5AE7-4FBC-B794-A10413FCB2FD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BAC6-887D-83CD-FFFA-E1AF47791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178D-ADBE-7DA3-478E-3360E337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72FF-E4D6-D603-C5FF-219F76D85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1575" y="1131888"/>
            <a:ext cx="9848850" cy="2387600"/>
          </a:xfrm>
        </p:spPr>
        <p:txBody>
          <a:bodyPr/>
          <a:lstStyle/>
          <a:p>
            <a:r>
              <a:rPr lang="en-US" dirty="0"/>
              <a:t>SSWG Report to ROS 11-7-2024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SSWG Chair: William Robertson</a:t>
            </a:r>
          </a:p>
          <a:p>
            <a:r>
              <a:rPr lang="en-US" dirty="0"/>
              <a:t>SSWG Vice Chair: Zach Walker</a:t>
            </a:r>
          </a:p>
        </p:txBody>
      </p:sp>
    </p:spTree>
    <p:extLst>
      <p:ext uri="{BB962C8B-B14F-4D97-AF65-F5344CB8AC3E}">
        <p14:creationId xmlns:p14="http://schemas.microsoft.com/office/powerpoint/2010/main" val="195110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180B-7757-4257-AD10-3DED10D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Updates: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 </a:t>
            </a: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The 24SSWG U1 Case build is completed</a:t>
            </a:r>
          </a:p>
          <a:p>
            <a:pPr marL="800100" lvl="1" indent="-342900"/>
            <a:r>
              <a:rPr lang="en-US" sz="1600" dirty="0"/>
              <a:t>ERCOT posted the 24SSWG U1 Cases and they can be found by logging into MIS</a:t>
            </a:r>
          </a:p>
          <a:p>
            <a:pPr marL="800100" lvl="1" indent="-342900"/>
            <a:endParaRPr lang="en-US" sz="1000" dirty="0"/>
          </a:p>
          <a:p>
            <a:pPr marL="0" indent="0" algn="l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0970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D577-1F16-6AD2-9EAE-8C598381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6190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xMjU8L1VzZXJOYW1lPjxEYXRlVGltZT4xMC81LzIwMjMgMzozNzowMSBQTTwvRGF0ZVRpbWU+PExhYmVsU3RyaW5nPkFFUCBJbnRlcm5hb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Props1.xml><?xml version="1.0" encoding="utf-8"?>
<ds:datastoreItem xmlns:ds="http://schemas.openxmlformats.org/officeDocument/2006/customXml" ds:itemID="{AA649A8A-1C02-4FC9-AAF1-14ED77B1B94A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9AB6B496-DC87-4C0E-9500-A0FA15B1392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46</Words>
  <Application>Microsoft Office PowerPoint</Application>
  <PresentationFormat>Widescreen</PresentationFormat>
  <Paragraphs>10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SSWG Report to ROS 11-7-2024</vt:lpstr>
      <vt:lpstr>SSWG Updates:</vt:lpstr>
      <vt:lpstr>Questions?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J Wichers</dc:creator>
  <cp:lastModifiedBy>Robertson, William E.</cp:lastModifiedBy>
  <cp:revision>29</cp:revision>
  <dcterms:created xsi:type="dcterms:W3CDTF">2023-10-05T15:36:34Z</dcterms:created>
  <dcterms:modified xsi:type="dcterms:W3CDTF">2024-11-04T16:51:18Z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a2a70d2c-03ef-489b-8688-38c0e3d28e8b</vt:lpwstr>
  </property>
  <property fmtid="{D5CDD505-2E9C-101B-9397-08002B2CF9AE}" pid="3" name="bjClsUserRVM">
    <vt:lpwstr>[]</vt:lpwstr>
  </property>
  <property fmtid="{D5CDD505-2E9C-101B-9397-08002B2CF9AE}" pid="4" name="bjSaver">
    <vt:lpwstr>1U/k25Geu/rDuiVWC9Gl0EVhwxMBFJ3v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{AA649A8A-1C02-4FC9-AAF1-14ED77B1B94A}</vt:lpwstr>
  </property>
</Properties>
</file>